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5.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7.xml" ContentType="application/vnd.openxmlformats-officedocument.theme+xml"/>
  <Override PartName="/ppt/tags/tag3.xml" ContentType="application/vnd.openxmlformats-officedocument.presentationml.tags+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8.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9.xml" ContentType="application/vnd.openxmlformats-officedocument.theme+xml"/>
  <Override PartName="/ppt/slideLayouts/slideLayout24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4"/>
    <p:sldMasterId id="2147483705" r:id="rId5"/>
    <p:sldMasterId id="2147483724" r:id="rId6"/>
    <p:sldMasterId id="2147483745" r:id="rId7"/>
    <p:sldMasterId id="2147483771" r:id="rId8"/>
    <p:sldMasterId id="2147483808" r:id="rId9"/>
    <p:sldMasterId id="2147483877" r:id="rId10"/>
    <p:sldMasterId id="2147483909" r:id="rId11"/>
    <p:sldMasterId id="2147483940" r:id="rId12"/>
    <p:sldMasterId id="2147484908" r:id="rId13"/>
  </p:sldMasterIdLst>
  <p:notesMasterIdLst>
    <p:notesMasterId r:id="rId75"/>
  </p:notesMasterIdLst>
  <p:sldIdLst>
    <p:sldId id="8346" r:id="rId14"/>
    <p:sldId id="1580" r:id="rId15"/>
    <p:sldId id="9960" r:id="rId16"/>
    <p:sldId id="9961" r:id="rId17"/>
    <p:sldId id="312" r:id="rId18"/>
    <p:sldId id="9921" r:id="rId19"/>
    <p:sldId id="9959" r:id="rId20"/>
    <p:sldId id="4479" r:id="rId21"/>
    <p:sldId id="4539" r:id="rId22"/>
    <p:sldId id="4547" r:id="rId23"/>
    <p:sldId id="1882" r:id="rId24"/>
    <p:sldId id="9962" r:id="rId25"/>
    <p:sldId id="4510" r:id="rId26"/>
    <p:sldId id="8344" r:id="rId27"/>
    <p:sldId id="4552" r:id="rId28"/>
    <p:sldId id="9965" r:id="rId29"/>
    <p:sldId id="9966" r:id="rId30"/>
    <p:sldId id="2315" r:id="rId31"/>
    <p:sldId id="267" r:id="rId32"/>
    <p:sldId id="268" r:id="rId33"/>
    <p:sldId id="269" r:id="rId34"/>
    <p:sldId id="1551" r:id="rId35"/>
    <p:sldId id="2792" r:id="rId36"/>
    <p:sldId id="2793" r:id="rId37"/>
    <p:sldId id="275" r:id="rId38"/>
    <p:sldId id="276" r:id="rId39"/>
    <p:sldId id="2794" r:id="rId40"/>
    <p:sldId id="2316" r:id="rId41"/>
    <p:sldId id="4554" r:id="rId42"/>
    <p:sldId id="2319" r:id="rId43"/>
    <p:sldId id="9967" r:id="rId44"/>
    <p:sldId id="9968" r:id="rId45"/>
    <p:sldId id="1843" r:id="rId46"/>
    <p:sldId id="8219" r:id="rId47"/>
    <p:sldId id="2318" r:id="rId48"/>
    <p:sldId id="307" r:id="rId49"/>
    <p:sldId id="8221" r:id="rId50"/>
    <p:sldId id="8220" r:id="rId51"/>
    <p:sldId id="1727" r:id="rId52"/>
    <p:sldId id="409" r:id="rId53"/>
    <p:sldId id="3716" r:id="rId54"/>
    <p:sldId id="3719" r:id="rId55"/>
    <p:sldId id="4502" r:id="rId56"/>
    <p:sldId id="4501" r:id="rId57"/>
    <p:sldId id="4499" r:id="rId58"/>
    <p:sldId id="8343" r:id="rId59"/>
    <p:sldId id="4512" r:id="rId60"/>
    <p:sldId id="4500" r:id="rId61"/>
    <p:sldId id="302" r:id="rId62"/>
    <p:sldId id="4506" r:id="rId63"/>
    <p:sldId id="4507" r:id="rId64"/>
    <p:sldId id="8338" r:id="rId65"/>
    <p:sldId id="8339" r:id="rId66"/>
    <p:sldId id="8333" r:id="rId67"/>
    <p:sldId id="4513" r:id="rId68"/>
    <p:sldId id="4514" r:id="rId69"/>
    <p:sldId id="4515" r:id="rId70"/>
    <p:sldId id="4481" r:id="rId71"/>
    <p:sldId id="340" r:id="rId72"/>
    <p:sldId id="273" r:id="rId73"/>
    <p:sldId id="4556" r:id="rId7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3102070-F85E-4EFD-8ABA-8754349045BB}">
          <p14:sldIdLst>
            <p14:sldId id="8346"/>
            <p14:sldId id="1580"/>
            <p14:sldId id="9960"/>
            <p14:sldId id="9961"/>
          </p14:sldIdLst>
        </p14:section>
        <p14:section name="Azure Governance" id="{89003D9B-AC4A-41DA-BF9A-35157AAFE2EE}">
          <p14:sldIdLst>
            <p14:sldId id="312"/>
            <p14:sldId id="9921"/>
            <p14:sldId id="9959"/>
            <p14:sldId id="4479"/>
            <p14:sldId id="4539"/>
            <p14:sldId id="4547"/>
          </p14:sldIdLst>
        </p14:section>
        <p14:section name="Management Groups" id="{52CC2FB9-7908-4315-B293-7C95D3678284}">
          <p14:sldIdLst>
            <p14:sldId id="1882"/>
            <p14:sldId id="9962"/>
            <p14:sldId id="4510"/>
          </p14:sldIdLst>
        </p14:section>
        <p14:section name="RBAC" id="{B7B48116-9E3F-43A4-B581-FCA5BE2D952D}">
          <p14:sldIdLst>
            <p14:sldId id="8344"/>
            <p14:sldId id="4552"/>
            <p14:sldId id="9965"/>
            <p14:sldId id="9966"/>
          </p14:sldIdLst>
        </p14:section>
        <p14:section name="Azure Policies" id="{ADBDE13F-CC59-478B-8FC4-EE994FBB435F}">
          <p14:sldIdLst>
            <p14:sldId id="2315"/>
            <p14:sldId id="267"/>
            <p14:sldId id="268"/>
            <p14:sldId id="269"/>
            <p14:sldId id="1551"/>
            <p14:sldId id="2792"/>
            <p14:sldId id="2793"/>
            <p14:sldId id="275"/>
            <p14:sldId id="276"/>
            <p14:sldId id="2794"/>
            <p14:sldId id="2316"/>
            <p14:sldId id="4554"/>
            <p14:sldId id="2319"/>
            <p14:sldId id="9967"/>
            <p14:sldId id="9968"/>
          </p14:sldIdLst>
        </p14:section>
        <p14:section name="BluePrints" id="{5E74F7D6-A16C-4BBE-897C-D004DED3303A}">
          <p14:sldIdLst>
            <p14:sldId id="1843"/>
            <p14:sldId id="8219"/>
            <p14:sldId id="2318"/>
            <p14:sldId id="307"/>
            <p14:sldId id="8221"/>
            <p14:sldId id="8220"/>
          </p14:sldIdLst>
        </p14:section>
        <p14:section name="Cost Management" id="{A34C947A-EBB5-4C7C-8741-A927FA6C1C0E}">
          <p14:sldIdLst>
            <p14:sldId id="1727"/>
            <p14:sldId id="409"/>
            <p14:sldId id="3716"/>
            <p14:sldId id="3719"/>
            <p14:sldId id="4502"/>
            <p14:sldId id="4501"/>
            <p14:sldId id="4499"/>
            <p14:sldId id="8343"/>
            <p14:sldId id="4512"/>
            <p14:sldId id="4500"/>
            <p14:sldId id="302"/>
            <p14:sldId id="4506"/>
            <p14:sldId id="4507"/>
            <p14:sldId id="8338"/>
            <p14:sldId id="8339"/>
            <p14:sldId id="8333"/>
            <p14:sldId id="4513"/>
            <p14:sldId id="4514"/>
            <p14:sldId id="4515"/>
          </p14:sldIdLst>
        </p14:section>
        <p14:section name="Resource Graph" id="{C5D7245D-3152-499D-BF78-0CBB4F2A7BF5}">
          <p14:sldIdLst>
            <p14:sldId id="4481"/>
          </p14:sldIdLst>
        </p14:section>
        <p14:section name="Hack" id="{1B72B707-5A32-405F-B75A-E9E194165A9B}">
          <p14:sldIdLst>
            <p14:sldId id="340"/>
            <p14:sldId id="273"/>
            <p14:sldId id="455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ão Paulo Ramos" initials="JPR" lastIdx="1" clrIdx="0">
    <p:extLst>
      <p:ext uri="{19B8F6BF-5375-455C-9EA6-DF929625EA0E}">
        <p15:presenceInfo xmlns:p15="http://schemas.microsoft.com/office/powerpoint/2012/main" userId="S::joramos@microsoft.com::400b4e94-bacc-49fc-beed-7a9dc288851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C2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4DEC3F-ABF1-4E38-BED2-403D59607269}" v="7" dt="2019-05-01T16:36:57.314"/>
    <p1510:client id="{F74ADA9B-316E-466A-AEA0-5EC4F3D32B84}" v="34" dt="2019-05-01T16:25:15.9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66" autoAdjust="0"/>
    <p:restoredTop sz="79482" autoAdjust="0"/>
  </p:normalViewPr>
  <p:slideViewPr>
    <p:cSldViewPr snapToGrid="0">
      <p:cViewPr varScale="1">
        <p:scale>
          <a:sx n="98" d="100"/>
          <a:sy n="98" d="100"/>
        </p:scale>
        <p:origin x="658" y="69"/>
      </p:cViewPr>
      <p:guideLst/>
    </p:cSldViewPr>
  </p:slideViewPr>
  <p:notesTextViewPr>
    <p:cViewPr>
      <p:scale>
        <a:sx n="125" d="100"/>
        <a:sy n="125" d="100"/>
      </p:scale>
      <p:origin x="0" y="0"/>
    </p:cViewPr>
  </p:notesTextViewPr>
  <p:sorterViewPr>
    <p:cViewPr>
      <p:scale>
        <a:sx n="100" d="100"/>
        <a:sy n="100" d="100"/>
      </p:scale>
      <p:origin x="0" y="-14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slide" Target="slides/slide55.xml"/><Relationship Id="rId16" Type="http://schemas.openxmlformats.org/officeDocument/2006/relationships/slide" Target="slides/slide3.xml"/><Relationship Id="rId11" Type="http://schemas.openxmlformats.org/officeDocument/2006/relationships/slideMaster" Target="slideMasters/slideMaster8.xml"/><Relationship Id="rId32" Type="http://schemas.openxmlformats.org/officeDocument/2006/relationships/slide" Target="slides/slide19.xml"/><Relationship Id="rId37" Type="http://schemas.openxmlformats.org/officeDocument/2006/relationships/slide" Target="slides/slide24.xml"/><Relationship Id="rId53" Type="http://schemas.openxmlformats.org/officeDocument/2006/relationships/slide" Target="slides/slide40.xml"/><Relationship Id="rId58" Type="http://schemas.openxmlformats.org/officeDocument/2006/relationships/slide" Target="slides/slide45.xml"/><Relationship Id="rId74" Type="http://schemas.openxmlformats.org/officeDocument/2006/relationships/slide" Target="slides/slide61.xml"/><Relationship Id="rId79"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48.xml"/><Relationship Id="rId82" Type="http://schemas.microsoft.com/office/2015/10/relationships/revisionInfo" Target="revisionInfo.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slide" Target="slides/slide56.xml"/><Relationship Id="rId77"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38.xml"/><Relationship Id="rId72" Type="http://schemas.openxmlformats.org/officeDocument/2006/relationships/slide" Target="slides/slide59.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slide" Target="slides/slide57.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slide" Target="slides/slide60.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5.xml"/><Relationship Id="rId39" Type="http://schemas.openxmlformats.org/officeDocument/2006/relationships/slide" Target="slides/slide2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commentAuthors" Target="commentAuthors.xml"/><Relationship Id="rId7" Type="http://schemas.openxmlformats.org/officeDocument/2006/relationships/slideMaster" Target="slideMasters/slideMaster4.xml"/><Relationship Id="rId71" Type="http://schemas.openxmlformats.org/officeDocument/2006/relationships/slide" Target="slides/slide58.xml"/><Relationship Id="rId2" Type="http://schemas.openxmlformats.org/officeDocument/2006/relationships/customXml" Target="../customXml/item2.xml"/><Relationship Id="rId29" Type="http://schemas.openxmlformats.org/officeDocument/2006/relationships/slide" Target="slides/slide16.xml"/><Relationship Id="rId24" Type="http://schemas.openxmlformats.org/officeDocument/2006/relationships/slide" Target="slides/slide11.xml"/><Relationship Id="rId40" Type="http://schemas.openxmlformats.org/officeDocument/2006/relationships/slide" Target="slides/slide27.xml"/><Relationship Id="rId45" Type="http://schemas.openxmlformats.org/officeDocument/2006/relationships/slide" Target="slides/slide32.xml"/><Relationship Id="rId66" Type="http://schemas.openxmlformats.org/officeDocument/2006/relationships/slide" Target="slides/slide5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rida Bharmal" userId="0d7e25ec-415e-4e95-bb4c-6c2e9cfb4fde" providerId="ADAL" clId="{F74ADA9B-316E-466A-AEA0-5EC4F3D32B84}"/>
    <pc:docChg chg="custSel addSld delSld modSld sldOrd modSection">
      <pc:chgData name="Farida Bharmal" userId="0d7e25ec-415e-4e95-bb4c-6c2e9cfb4fde" providerId="ADAL" clId="{F74ADA9B-316E-466A-AEA0-5EC4F3D32B84}" dt="2019-05-01T16:22:24.103" v="84" actId="255"/>
      <pc:docMkLst>
        <pc:docMk/>
      </pc:docMkLst>
      <pc:sldChg chg="ord">
        <pc:chgData name="Farida Bharmal" userId="0d7e25ec-415e-4e95-bb4c-6c2e9cfb4fde" providerId="ADAL" clId="{F74ADA9B-316E-466A-AEA0-5EC4F3D32B84}" dt="2019-05-01T16:06:54.767" v="1"/>
        <pc:sldMkLst>
          <pc:docMk/>
          <pc:sldMk cId="2454903221" sldId="267"/>
        </pc:sldMkLst>
      </pc:sldChg>
      <pc:sldChg chg="ord">
        <pc:chgData name="Farida Bharmal" userId="0d7e25ec-415e-4e95-bb4c-6c2e9cfb4fde" providerId="ADAL" clId="{F74ADA9B-316E-466A-AEA0-5EC4F3D32B84}" dt="2019-05-01T16:06:54.767" v="1"/>
        <pc:sldMkLst>
          <pc:docMk/>
          <pc:sldMk cId="3080322377" sldId="268"/>
        </pc:sldMkLst>
      </pc:sldChg>
      <pc:sldChg chg="ord">
        <pc:chgData name="Farida Bharmal" userId="0d7e25ec-415e-4e95-bb4c-6c2e9cfb4fde" providerId="ADAL" clId="{F74ADA9B-316E-466A-AEA0-5EC4F3D32B84}" dt="2019-05-01T16:06:54.767" v="1"/>
        <pc:sldMkLst>
          <pc:docMk/>
          <pc:sldMk cId="1808603438" sldId="269"/>
        </pc:sldMkLst>
      </pc:sldChg>
      <pc:sldChg chg="ord">
        <pc:chgData name="Farida Bharmal" userId="0d7e25ec-415e-4e95-bb4c-6c2e9cfb4fde" providerId="ADAL" clId="{F74ADA9B-316E-466A-AEA0-5EC4F3D32B84}" dt="2019-05-01T16:06:54.767" v="1"/>
        <pc:sldMkLst>
          <pc:docMk/>
          <pc:sldMk cId="881186537" sldId="275"/>
        </pc:sldMkLst>
      </pc:sldChg>
      <pc:sldChg chg="ord">
        <pc:chgData name="Farida Bharmal" userId="0d7e25ec-415e-4e95-bb4c-6c2e9cfb4fde" providerId="ADAL" clId="{F74ADA9B-316E-466A-AEA0-5EC4F3D32B84}" dt="2019-05-01T16:06:54.767" v="1"/>
        <pc:sldMkLst>
          <pc:docMk/>
          <pc:sldMk cId="2373792114" sldId="276"/>
        </pc:sldMkLst>
      </pc:sldChg>
      <pc:sldChg chg="ord">
        <pc:chgData name="Farida Bharmal" userId="0d7e25ec-415e-4e95-bb4c-6c2e9cfb4fde" providerId="ADAL" clId="{F74ADA9B-316E-466A-AEA0-5EC4F3D32B84}" dt="2019-05-01T16:06:54.767" v="1"/>
        <pc:sldMkLst>
          <pc:docMk/>
          <pc:sldMk cId="557519191" sldId="307"/>
        </pc:sldMkLst>
      </pc:sldChg>
      <pc:sldChg chg="ord">
        <pc:chgData name="Farida Bharmal" userId="0d7e25ec-415e-4e95-bb4c-6c2e9cfb4fde" providerId="ADAL" clId="{F74ADA9B-316E-466A-AEA0-5EC4F3D32B84}" dt="2019-05-01T16:06:54.767" v="1"/>
        <pc:sldMkLst>
          <pc:docMk/>
          <pc:sldMk cId="3607006734" sldId="311"/>
        </pc:sldMkLst>
      </pc:sldChg>
      <pc:sldChg chg="ord">
        <pc:chgData name="Farida Bharmal" userId="0d7e25ec-415e-4e95-bb4c-6c2e9cfb4fde" providerId="ADAL" clId="{F74ADA9B-316E-466A-AEA0-5EC4F3D32B84}" dt="2019-05-01T16:06:54.767" v="1"/>
        <pc:sldMkLst>
          <pc:docMk/>
          <pc:sldMk cId="3165972271" sldId="312"/>
        </pc:sldMkLst>
      </pc:sldChg>
      <pc:sldChg chg="ord">
        <pc:chgData name="Farida Bharmal" userId="0d7e25ec-415e-4e95-bb4c-6c2e9cfb4fde" providerId="ADAL" clId="{F74ADA9B-316E-466A-AEA0-5EC4F3D32B84}" dt="2019-05-01T16:06:54.767" v="1"/>
        <pc:sldMkLst>
          <pc:docMk/>
          <pc:sldMk cId="3724792059" sldId="340"/>
        </pc:sldMkLst>
      </pc:sldChg>
      <pc:sldChg chg="add">
        <pc:chgData name="Farida Bharmal" userId="0d7e25ec-415e-4e95-bb4c-6c2e9cfb4fde" providerId="ADAL" clId="{F74ADA9B-316E-466A-AEA0-5EC4F3D32B84}" dt="2019-05-01T16:14:23.547" v="8"/>
        <pc:sldMkLst>
          <pc:docMk/>
          <pc:sldMk cId="1828756989" sldId="409"/>
        </pc:sldMkLst>
      </pc:sldChg>
      <pc:sldChg chg="ord">
        <pc:chgData name="Farida Bharmal" userId="0d7e25ec-415e-4e95-bb4c-6c2e9cfb4fde" providerId="ADAL" clId="{F74ADA9B-316E-466A-AEA0-5EC4F3D32B84}" dt="2019-05-01T16:06:54.767" v="1"/>
        <pc:sldMkLst>
          <pc:docMk/>
          <pc:sldMk cId="3766342884" sldId="1551"/>
        </pc:sldMkLst>
      </pc:sldChg>
      <pc:sldChg chg="addSp delSp modSp modTransition modNotesTx">
        <pc:chgData name="Farida Bharmal" userId="0d7e25ec-415e-4e95-bb4c-6c2e9cfb4fde" providerId="ADAL" clId="{F74ADA9B-316E-466A-AEA0-5EC4F3D32B84}" dt="2019-05-01T16:22:24.103" v="84" actId="255"/>
        <pc:sldMkLst>
          <pc:docMk/>
          <pc:sldMk cId="11104022" sldId="1580"/>
        </pc:sldMkLst>
        <pc:spChg chg="del">
          <ac:chgData name="Farida Bharmal" userId="0d7e25ec-415e-4e95-bb4c-6c2e9cfb4fde" providerId="ADAL" clId="{F74ADA9B-316E-466A-AEA0-5EC4F3D32B84}" dt="2019-05-01T16:20:30.301" v="14" actId="478"/>
          <ac:spMkLst>
            <pc:docMk/>
            <pc:sldMk cId="11104022" sldId="1580"/>
            <ac:spMk id="2" creationId="{00000000-0000-0000-0000-000000000000}"/>
          </ac:spMkLst>
        </pc:spChg>
        <pc:spChg chg="mod">
          <ac:chgData name="Farida Bharmal" userId="0d7e25ec-415e-4e95-bb4c-6c2e9cfb4fde" providerId="ADAL" clId="{F74ADA9B-316E-466A-AEA0-5EC4F3D32B84}" dt="2019-05-01T16:22:24.103" v="84" actId="255"/>
          <ac:spMkLst>
            <pc:docMk/>
            <pc:sldMk cId="11104022" sldId="1580"/>
            <ac:spMk id="3" creationId="{00000000-0000-0000-0000-000000000000}"/>
          </ac:spMkLst>
        </pc:spChg>
        <pc:spChg chg="add del mod">
          <ac:chgData name="Farida Bharmal" userId="0d7e25ec-415e-4e95-bb4c-6c2e9cfb4fde" providerId="ADAL" clId="{F74ADA9B-316E-466A-AEA0-5EC4F3D32B84}" dt="2019-05-01T16:20:38.339" v="15" actId="478"/>
          <ac:spMkLst>
            <pc:docMk/>
            <pc:sldMk cId="11104022" sldId="1580"/>
            <ac:spMk id="5" creationId="{E5631D23-FF13-4378-9F44-4655D69C9AB0}"/>
          </ac:spMkLst>
        </pc:spChg>
        <pc:spChg chg="add mod">
          <ac:chgData name="Farida Bharmal" userId="0d7e25ec-415e-4e95-bb4c-6c2e9cfb4fde" providerId="ADAL" clId="{F74ADA9B-316E-466A-AEA0-5EC4F3D32B84}" dt="2019-05-01T16:21:28.654" v="55" actId="20577"/>
          <ac:spMkLst>
            <pc:docMk/>
            <pc:sldMk cId="11104022" sldId="1580"/>
            <ac:spMk id="6" creationId="{1CFFB26A-B911-4FE1-A4DB-B68CAD0387D1}"/>
          </ac:spMkLst>
        </pc:spChg>
      </pc:sldChg>
      <pc:sldChg chg="add">
        <pc:chgData name="Farida Bharmal" userId="0d7e25ec-415e-4e95-bb4c-6c2e9cfb4fde" providerId="ADAL" clId="{F74ADA9B-316E-466A-AEA0-5EC4F3D32B84}" dt="2019-05-01T16:17:40.334" v="10"/>
        <pc:sldMkLst>
          <pc:docMk/>
          <pc:sldMk cId="4051544980" sldId="1727"/>
        </pc:sldMkLst>
      </pc:sldChg>
      <pc:sldChg chg="add">
        <pc:chgData name="Farida Bharmal" userId="0d7e25ec-415e-4e95-bb4c-6c2e9cfb4fde" providerId="ADAL" clId="{F74ADA9B-316E-466A-AEA0-5EC4F3D32B84}" dt="2019-05-01T16:12:49.567" v="4"/>
        <pc:sldMkLst>
          <pc:docMk/>
          <pc:sldMk cId="2805308840" sldId="1843"/>
        </pc:sldMkLst>
      </pc:sldChg>
      <pc:sldChg chg="ord">
        <pc:chgData name="Farida Bharmal" userId="0d7e25ec-415e-4e95-bb4c-6c2e9cfb4fde" providerId="ADAL" clId="{F74ADA9B-316E-466A-AEA0-5EC4F3D32B84}" dt="2019-05-01T16:06:54.767" v="1"/>
        <pc:sldMkLst>
          <pc:docMk/>
          <pc:sldMk cId="1331900311" sldId="1849"/>
        </pc:sldMkLst>
      </pc:sldChg>
      <pc:sldChg chg="ord">
        <pc:chgData name="Farida Bharmal" userId="0d7e25ec-415e-4e95-bb4c-6c2e9cfb4fde" providerId="ADAL" clId="{F74ADA9B-316E-466A-AEA0-5EC4F3D32B84}" dt="2019-05-01T16:06:54.767" v="1"/>
        <pc:sldMkLst>
          <pc:docMk/>
          <pc:sldMk cId="3374772378" sldId="1882"/>
        </pc:sldMkLst>
      </pc:sldChg>
      <pc:sldChg chg="ord">
        <pc:chgData name="Farida Bharmal" userId="0d7e25ec-415e-4e95-bb4c-6c2e9cfb4fde" providerId="ADAL" clId="{F74ADA9B-316E-466A-AEA0-5EC4F3D32B84}" dt="2019-05-01T16:06:54.767" v="1"/>
        <pc:sldMkLst>
          <pc:docMk/>
          <pc:sldMk cId="1926549241" sldId="2315"/>
        </pc:sldMkLst>
      </pc:sldChg>
      <pc:sldChg chg="ord">
        <pc:chgData name="Farida Bharmal" userId="0d7e25ec-415e-4e95-bb4c-6c2e9cfb4fde" providerId="ADAL" clId="{F74ADA9B-316E-466A-AEA0-5EC4F3D32B84}" dt="2019-05-01T16:06:54.767" v="1"/>
        <pc:sldMkLst>
          <pc:docMk/>
          <pc:sldMk cId="2993746540" sldId="2316"/>
        </pc:sldMkLst>
      </pc:sldChg>
      <pc:sldChg chg="ord">
        <pc:chgData name="Farida Bharmal" userId="0d7e25ec-415e-4e95-bb4c-6c2e9cfb4fde" providerId="ADAL" clId="{F74ADA9B-316E-466A-AEA0-5EC4F3D32B84}" dt="2019-05-01T16:06:54.767" v="1"/>
        <pc:sldMkLst>
          <pc:docMk/>
          <pc:sldMk cId="1368733695" sldId="2318"/>
        </pc:sldMkLst>
      </pc:sldChg>
      <pc:sldChg chg="ord">
        <pc:chgData name="Farida Bharmal" userId="0d7e25ec-415e-4e95-bb4c-6c2e9cfb4fde" providerId="ADAL" clId="{F74ADA9B-316E-466A-AEA0-5EC4F3D32B84}" dt="2019-05-01T16:06:54.767" v="1"/>
        <pc:sldMkLst>
          <pc:docMk/>
          <pc:sldMk cId="695111791" sldId="2319"/>
        </pc:sldMkLst>
      </pc:sldChg>
      <pc:sldChg chg="ord">
        <pc:chgData name="Farida Bharmal" userId="0d7e25ec-415e-4e95-bb4c-6c2e9cfb4fde" providerId="ADAL" clId="{F74ADA9B-316E-466A-AEA0-5EC4F3D32B84}" dt="2019-05-01T16:06:54.767" v="1"/>
        <pc:sldMkLst>
          <pc:docMk/>
          <pc:sldMk cId="1767911391" sldId="2792"/>
        </pc:sldMkLst>
      </pc:sldChg>
      <pc:sldChg chg="ord">
        <pc:chgData name="Farida Bharmal" userId="0d7e25ec-415e-4e95-bb4c-6c2e9cfb4fde" providerId="ADAL" clId="{F74ADA9B-316E-466A-AEA0-5EC4F3D32B84}" dt="2019-05-01T16:06:54.767" v="1"/>
        <pc:sldMkLst>
          <pc:docMk/>
          <pc:sldMk cId="384764762" sldId="2793"/>
        </pc:sldMkLst>
      </pc:sldChg>
      <pc:sldChg chg="ord">
        <pc:chgData name="Farida Bharmal" userId="0d7e25ec-415e-4e95-bb4c-6c2e9cfb4fde" providerId="ADAL" clId="{F74ADA9B-316E-466A-AEA0-5EC4F3D32B84}" dt="2019-05-01T16:06:54.767" v="1"/>
        <pc:sldMkLst>
          <pc:docMk/>
          <pc:sldMk cId="2587744755" sldId="2794"/>
        </pc:sldMkLst>
      </pc:sldChg>
      <pc:sldChg chg="add">
        <pc:chgData name="Farida Bharmal" userId="0d7e25ec-415e-4e95-bb4c-6c2e9cfb4fde" providerId="ADAL" clId="{F74ADA9B-316E-466A-AEA0-5EC4F3D32B84}" dt="2019-05-01T16:14:23.547" v="8"/>
        <pc:sldMkLst>
          <pc:docMk/>
          <pc:sldMk cId="4173527431" sldId="3716"/>
        </pc:sldMkLst>
      </pc:sldChg>
      <pc:sldChg chg="add">
        <pc:chgData name="Farida Bharmal" userId="0d7e25ec-415e-4e95-bb4c-6c2e9cfb4fde" providerId="ADAL" clId="{F74ADA9B-316E-466A-AEA0-5EC4F3D32B84}" dt="2019-05-01T16:14:23.547" v="8"/>
        <pc:sldMkLst>
          <pc:docMk/>
          <pc:sldMk cId="2817677324" sldId="3719"/>
        </pc:sldMkLst>
      </pc:sldChg>
      <pc:sldChg chg="ord">
        <pc:chgData name="Farida Bharmal" userId="0d7e25ec-415e-4e95-bb4c-6c2e9cfb4fde" providerId="ADAL" clId="{F74ADA9B-316E-466A-AEA0-5EC4F3D32B84}" dt="2019-05-01T16:06:54.767" v="1"/>
        <pc:sldMkLst>
          <pc:docMk/>
          <pc:sldMk cId="4138591048" sldId="4479"/>
        </pc:sldMkLst>
      </pc:sldChg>
      <pc:sldChg chg="ord">
        <pc:chgData name="Farida Bharmal" userId="0d7e25ec-415e-4e95-bb4c-6c2e9cfb4fde" providerId="ADAL" clId="{F74ADA9B-316E-466A-AEA0-5EC4F3D32B84}" dt="2019-05-01T16:06:54.767" v="1"/>
        <pc:sldMkLst>
          <pc:docMk/>
          <pc:sldMk cId="1847093003" sldId="4481"/>
        </pc:sldMkLst>
      </pc:sldChg>
      <pc:sldChg chg="add">
        <pc:chgData name="Farida Bharmal" userId="0d7e25ec-415e-4e95-bb4c-6c2e9cfb4fde" providerId="ADAL" clId="{F74ADA9B-316E-466A-AEA0-5EC4F3D32B84}" dt="2019-05-01T16:14:23.547" v="8"/>
        <pc:sldMkLst>
          <pc:docMk/>
          <pc:sldMk cId="1899493962" sldId="4499"/>
        </pc:sldMkLst>
      </pc:sldChg>
      <pc:sldChg chg="add">
        <pc:chgData name="Farida Bharmal" userId="0d7e25ec-415e-4e95-bb4c-6c2e9cfb4fde" providerId="ADAL" clId="{F74ADA9B-316E-466A-AEA0-5EC4F3D32B84}" dt="2019-05-01T16:14:23.547" v="8"/>
        <pc:sldMkLst>
          <pc:docMk/>
          <pc:sldMk cId="1496371899" sldId="4501"/>
        </pc:sldMkLst>
      </pc:sldChg>
      <pc:sldChg chg="add">
        <pc:chgData name="Farida Bharmal" userId="0d7e25ec-415e-4e95-bb4c-6c2e9cfb4fde" providerId="ADAL" clId="{F74ADA9B-316E-466A-AEA0-5EC4F3D32B84}" dt="2019-05-01T16:14:23.547" v="8"/>
        <pc:sldMkLst>
          <pc:docMk/>
          <pc:sldMk cId="1283439608" sldId="4502"/>
        </pc:sldMkLst>
      </pc:sldChg>
      <pc:sldChg chg="modSp">
        <pc:chgData name="Farida Bharmal" userId="0d7e25ec-415e-4e95-bb4c-6c2e9cfb4fde" providerId="ADAL" clId="{F74ADA9B-316E-466A-AEA0-5EC4F3D32B84}" dt="2019-05-01T16:18:07.661" v="11" actId="27636"/>
        <pc:sldMkLst>
          <pc:docMk/>
          <pc:sldMk cId="247676524" sldId="4510"/>
        </pc:sldMkLst>
        <pc:spChg chg="mod">
          <ac:chgData name="Farida Bharmal" userId="0d7e25ec-415e-4e95-bb4c-6c2e9cfb4fde" providerId="ADAL" clId="{F74ADA9B-316E-466A-AEA0-5EC4F3D32B84}" dt="2019-05-01T16:18:07.661" v="11" actId="27636"/>
          <ac:spMkLst>
            <pc:docMk/>
            <pc:sldMk cId="247676524" sldId="4510"/>
            <ac:spMk id="2" creationId="{4591ABA1-DB80-4003-9D56-1E263C0B339C}"/>
          </ac:spMkLst>
        </pc:spChg>
      </pc:sldChg>
      <pc:sldChg chg="ord">
        <pc:chgData name="Farida Bharmal" userId="0d7e25ec-415e-4e95-bb4c-6c2e9cfb4fde" providerId="ADAL" clId="{F74ADA9B-316E-466A-AEA0-5EC4F3D32B84}" dt="2019-05-01T16:06:54.767" v="1"/>
        <pc:sldMkLst>
          <pc:docMk/>
          <pc:sldMk cId="4245512558" sldId="4529"/>
        </pc:sldMkLst>
      </pc:sldChg>
      <pc:sldChg chg="ord">
        <pc:chgData name="Farida Bharmal" userId="0d7e25ec-415e-4e95-bb4c-6c2e9cfb4fde" providerId="ADAL" clId="{F74ADA9B-316E-466A-AEA0-5EC4F3D32B84}" dt="2019-05-01T16:06:54.767" v="1"/>
        <pc:sldMkLst>
          <pc:docMk/>
          <pc:sldMk cId="4133487147" sldId="4539"/>
        </pc:sldMkLst>
      </pc:sldChg>
      <pc:sldChg chg="ord">
        <pc:chgData name="Farida Bharmal" userId="0d7e25ec-415e-4e95-bb4c-6c2e9cfb4fde" providerId="ADAL" clId="{F74ADA9B-316E-466A-AEA0-5EC4F3D32B84}" dt="2019-05-01T16:06:54.767" v="1"/>
        <pc:sldMkLst>
          <pc:docMk/>
          <pc:sldMk cId="193090564" sldId="4547"/>
        </pc:sldMkLst>
      </pc:sldChg>
      <pc:sldChg chg="del ord">
        <pc:chgData name="Farida Bharmal" userId="0d7e25ec-415e-4e95-bb4c-6c2e9cfb4fde" providerId="ADAL" clId="{F74ADA9B-316E-466A-AEA0-5EC4F3D32B84}" dt="2019-05-01T16:18:11.882" v="12" actId="2696"/>
        <pc:sldMkLst>
          <pc:docMk/>
          <pc:sldMk cId="1707110095" sldId="4548"/>
        </pc:sldMkLst>
      </pc:sldChg>
      <pc:sldChg chg="del ord">
        <pc:chgData name="Farida Bharmal" userId="0d7e25ec-415e-4e95-bb4c-6c2e9cfb4fde" providerId="ADAL" clId="{F74ADA9B-316E-466A-AEA0-5EC4F3D32B84}" dt="2019-05-01T16:20:11.104" v="13" actId="2696"/>
        <pc:sldMkLst>
          <pc:docMk/>
          <pc:sldMk cId="2617703978" sldId="4553"/>
        </pc:sldMkLst>
      </pc:sldChg>
      <pc:sldChg chg="ord">
        <pc:chgData name="Farida Bharmal" userId="0d7e25ec-415e-4e95-bb4c-6c2e9cfb4fde" providerId="ADAL" clId="{F74ADA9B-316E-466A-AEA0-5EC4F3D32B84}" dt="2019-05-01T16:06:54.767" v="1"/>
        <pc:sldMkLst>
          <pc:docMk/>
          <pc:sldMk cId="4179292644" sldId="4554"/>
        </pc:sldMkLst>
      </pc:sldChg>
      <pc:sldChg chg="del ord">
        <pc:chgData name="Farida Bharmal" userId="0d7e25ec-415e-4e95-bb4c-6c2e9cfb4fde" providerId="ADAL" clId="{F74ADA9B-316E-466A-AEA0-5EC4F3D32B84}" dt="2019-05-01T16:14:22.484" v="7" actId="2696"/>
        <pc:sldMkLst>
          <pc:docMk/>
          <pc:sldMk cId="1676030489" sldId="4555"/>
        </pc:sldMkLst>
      </pc:sldChg>
      <pc:sldChg chg="ord">
        <pc:chgData name="Farida Bharmal" userId="0d7e25ec-415e-4e95-bb4c-6c2e9cfb4fde" providerId="ADAL" clId="{F74ADA9B-316E-466A-AEA0-5EC4F3D32B84}" dt="2019-05-01T16:16:16.642" v="9"/>
        <pc:sldMkLst>
          <pc:docMk/>
          <pc:sldMk cId="3128478256" sldId="4556"/>
        </pc:sldMkLst>
      </pc:sldChg>
      <pc:sldChg chg="add del">
        <pc:chgData name="Farida Bharmal" userId="0d7e25ec-415e-4e95-bb4c-6c2e9cfb4fde" providerId="ADAL" clId="{F74ADA9B-316E-466A-AEA0-5EC4F3D32B84}" dt="2019-05-01T16:10:20.500" v="3"/>
        <pc:sldMkLst>
          <pc:docMk/>
          <pc:sldMk cId="4024424531" sldId="4557"/>
        </pc:sldMkLst>
      </pc:sldChg>
      <pc:sldChg chg="add">
        <pc:chgData name="Farida Bharmal" userId="0d7e25ec-415e-4e95-bb4c-6c2e9cfb4fde" providerId="ADAL" clId="{F74ADA9B-316E-466A-AEA0-5EC4F3D32B84}" dt="2019-05-01T16:12:49.567" v="4"/>
        <pc:sldMkLst>
          <pc:docMk/>
          <pc:sldMk cId="36280079" sldId="8219"/>
        </pc:sldMkLst>
      </pc:sldChg>
      <pc:sldChg chg="add">
        <pc:chgData name="Farida Bharmal" userId="0d7e25ec-415e-4e95-bb4c-6c2e9cfb4fde" providerId="ADAL" clId="{F74ADA9B-316E-466A-AEA0-5EC4F3D32B84}" dt="2019-05-01T16:13:43.029" v="6"/>
        <pc:sldMkLst>
          <pc:docMk/>
          <pc:sldMk cId="1487042220" sldId="8220"/>
        </pc:sldMkLst>
      </pc:sldChg>
      <pc:sldChg chg="add">
        <pc:chgData name="Farida Bharmal" userId="0d7e25ec-415e-4e95-bb4c-6c2e9cfb4fde" providerId="ADAL" clId="{F74ADA9B-316E-466A-AEA0-5EC4F3D32B84}" dt="2019-05-01T16:13:09.089" v="5"/>
        <pc:sldMkLst>
          <pc:docMk/>
          <pc:sldMk cId="601676539" sldId="8221"/>
        </pc:sldMkLst>
      </pc:sldChg>
      <pc:sldChg chg="add">
        <pc:chgData name="Farida Bharmal" userId="0d7e25ec-415e-4e95-bb4c-6c2e9cfb4fde" providerId="ADAL" clId="{F74ADA9B-316E-466A-AEA0-5EC4F3D32B84}" dt="2019-05-01T16:14:23.547" v="8"/>
        <pc:sldMkLst>
          <pc:docMk/>
          <pc:sldMk cId="3791582875" sldId="8343"/>
        </pc:sldMkLst>
      </pc:sldChg>
    </pc:docChg>
  </pc:docChgLst>
  <pc:docChgLst>
    <pc:chgData name="Farida Bharmal" userId="0d7e25ec-415e-4e95-bb4c-6c2e9cfb4fde" providerId="ADAL" clId="{AA4DEC3F-ABF1-4E38-BED2-403D59607269}"/>
    <pc:docChg chg="delSld modSld sldOrd delMainMaster delSection modSection">
      <pc:chgData name="Farida Bharmal" userId="0d7e25ec-415e-4e95-bb4c-6c2e9cfb4fde" providerId="ADAL" clId="{AA4DEC3F-ABF1-4E38-BED2-403D59607269}" dt="2019-05-01T16:37:29.941" v="52" actId="18676"/>
      <pc:docMkLst>
        <pc:docMk/>
      </pc:docMkLst>
      <pc:sldChg chg="del">
        <pc:chgData name="Farida Bharmal" userId="0d7e25ec-415e-4e95-bb4c-6c2e9cfb4fde" providerId="ADAL" clId="{AA4DEC3F-ABF1-4E38-BED2-403D59607269}" dt="2019-05-01T16:37:24.549" v="6" actId="2696"/>
        <pc:sldMkLst>
          <pc:docMk/>
          <pc:sldMk cId="853063800" sldId="283"/>
        </pc:sldMkLst>
      </pc:sldChg>
      <pc:sldChg chg="del">
        <pc:chgData name="Farida Bharmal" userId="0d7e25ec-415e-4e95-bb4c-6c2e9cfb4fde" providerId="ADAL" clId="{AA4DEC3F-ABF1-4E38-BED2-403D59607269}" dt="2019-05-01T16:37:24.585" v="7" actId="2696"/>
        <pc:sldMkLst>
          <pc:docMk/>
          <pc:sldMk cId="4209081148" sldId="284"/>
        </pc:sldMkLst>
      </pc:sldChg>
      <pc:sldChg chg="del">
        <pc:chgData name="Farida Bharmal" userId="0d7e25ec-415e-4e95-bb4c-6c2e9cfb4fde" providerId="ADAL" clId="{AA4DEC3F-ABF1-4E38-BED2-403D59607269}" dt="2019-05-01T16:37:24.679" v="8" actId="2696"/>
        <pc:sldMkLst>
          <pc:docMk/>
          <pc:sldMk cId="3515449426" sldId="285"/>
        </pc:sldMkLst>
      </pc:sldChg>
      <pc:sldChg chg="del">
        <pc:chgData name="Farida Bharmal" userId="0d7e25ec-415e-4e95-bb4c-6c2e9cfb4fde" providerId="ADAL" clId="{AA4DEC3F-ABF1-4E38-BED2-403D59607269}" dt="2019-05-01T16:37:29.937" v="50" actId="2696"/>
        <pc:sldMkLst>
          <pc:docMk/>
          <pc:sldMk cId="699558713" sldId="631"/>
        </pc:sldMkLst>
      </pc:sldChg>
      <pc:sldChg chg="del">
        <pc:chgData name="Farida Bharmal" userId="0d7e25ec-415e-4e95-bb4c-6c2e9cfb4fde" providerId="ADAL" clId="{AA4DEC3F-ABF1-4E38-BED2-403D59607269}" dt="2019-05-01T16:37:24.990" v="15" actId="2696"/>
        <pc:sldMkLst>
          <pc:docMk/>
          <pc:sldMk cId="633178446" sldId="742"/>
        </pc:sldMkLst>
      </pc:sldChg>
      <pc:sldChg chg="del">
        <pc:chgData name="Farida Bharmal" userId="0d7e25ec-415e-4e95-bb4c-6c2e9cfb4fde" providerId="ADAL" clId="{AA4DEC3F-ABF1-4E38-BED2-403D59607269}" dt="2019-05-01T16:37:24.517" v="5" actId="2696"/>
        <pc:sldMkLst>
          <pc:docMk/>
          <pc:sldMk cId="2215990819" sldId="1560"/>
        </pc:sldMkLst>
      </pc:sldChg>
      <pc:sldChg chg="del">
        <pc:chgData name="Farida Bharmal" userId="0d7e25ec-415e-4e95-bb4c-6c2e9cfb4fde" providerId="ADAL" clId="{AA4DEC3F-ABF1-4E38-BED2-403D59607269}" dt="2019-05-01T16:37:24.852" v="11" actId="2696"/>
        <pc:sldMkLst>
          <pc:docMk/>
          <pc:sldMk cId="1591963105" sldId="1564"/>
        </pc:sldMkLst>
      </pc:sldChg>
      <pc:sldChg chg="del">
        <pc:chgData name="Farida Bharmal" userId="0d7e25ec-415e-4e95-bb4c-6c2e9cfb4fde" providerId="ADAL" clId="{AA4DEC3F-ABF1-4E38-BED2-403D59607269}" dt="2019-05-01T16:37:24.735" v="9" actId="2696"/>
        <pc:sldMkLst>
          <pc:docMk/>
          <pc:sldMk cId="485013865" sldId="1565"/>
        </pc:sldMkLst>
      </pc:sldChg>
      <pc:sldChg chg="ord">
        <pc:chgData name="Farida Bharmal" userId="0d7e25ec-415e-4e95-bb4c-6c2e9cfb4fde" providerId="ADAL" clId="{AA4DEC3F-ABF1-4E38-BED2-403D59607269}" dt="2019-05-01T16:34:58.112" v="1"/>
        <pc:sldMkLst>
          <pc:docMk/>
          <pc:sldMk cId="317433810" sldId="1566"/>
        </pc:sldMkLst>
      </pc:sldChg>
      <pc:sldChg chg="del">
        <pc:chgData name="Farida Bharmal" userId="0d7e25ec-415e-4e95-bb4c-6c2e9cfb4fde" providerId="ADAL" clId="{AA4DEC3F-ABF1-4E38-BED2-403D59607269}" dt="2019-05-01T16:37:24.878" v="12" actId="2696"/>
        <pc:sldMkLst>
          <pc:docMk/>
          <pc:sldMk cId="3606800164" sldId="4462"/>
        </pc:sldMkLst>
      </pc:sldChg>
      <pc:sldChg chg="del">
        <pc:chgData name="Farida Bharmal" userId="0d7e25ec-415e-4e95-bb4c-6c2e9cfb4fde" providerId="ADAL" clId="{AA4DEC3F-ABF1-4E38-BED2-403D59607269}" dt="2019-05-01T16:37:24.894" v="13" actId="2696"/>
        <pc:sldMkLst>
          <pc:docMk/>
          <pc:sldMk cId="1220126403" sldId="4549"/>
        </pc:sldMkLst>
      </pc:sldChg>
      <pc:sldChg chg="del">
        <pc:chgData name="Farida Bharmal" userId="0d7e25ec-415e-4e95-bb4c-6c2e9cfb4fde" providerId="ADAL" clId="{AA4DEC3F-ABF1-4E38-BED2-403D59607269}" dt="2019-05-01T16:37:24.957" v="14" actId="2696"/>
        <pc:sldMkLst>
          <pc:docMk/>
          <pc:sldMk cId="3735236362" sldId="4550"/>
        </pc:sldMkLst>
      </pc:sldChg>
      <pc:sldChg chg="del">
        <pc:chgData name="Farida Bharmal" userId="0d7e25ec-415e-4e95-bb4c-6c2e9cfb4fde" providerId="ADAL" clId="{AA4DEC3F-ABF1-4E38-BED2-403D59607269}" dt="2019-05-01T16:37:29.822" v="24" actId="2696"/>
        <pc:sldMkLst>
          <pc:docMk/>
          <pc:sldMk cId="3549308367" sldId="4551"/>
        </pc:sldMkLst>
      </pc:sldChg>
      <pc:sldChg chg="ord">
        <pc:chgData name="Farida Bharmal" userId="0d7e25ec-415e-4e95-bb4c-6c2e9cfb4fde" providerId="ADAL" clId="{AA4DEC3F-ABF1-4E38-BED2-403D59607269}" dt="2019-05-01T16:36:53.898" v="3"/>
        <pc:sldMkLst>
          <pc:docMk/>
          <pc:sldMk cId="559555736" sldId="4552"/>
        </pc:sldMkLst>
      </pc:sldChg>
      <pc:sldChg chg="ord">
        <pc:chgData name="Farida Bharmal" userId="0d7e25ec-415e-4e95-bb4c-6c2e9cfb4fde" providerId="ADAL" clId="{AA4DEC3F-ABF1-4E38-BED2-403D59607269}" dt="2019-05-01T16:36:24.457" v="2"/>
        <pc:sldMkLst>
          <pc:docMk/>
          <pc:sldMk cId="3128478256" sldId="4556"/>
        </pc:sldMkLst>
      </pc:sldChg>
      <pc:sldChg chg="ord">
        <pc:chgData name="Farida Bharmal" userId="0d7e25ec-415e-4e95-bb4c-6c2e9cfb4fde" providerId="ADAL" clId="{AA4DEC3F-ABF1-4E38-BED2-403D59607269}" dt="2019-05-01T16:36:57.312" v="4"/>
        <pc:sldMkLst>
          <pc:docMk/>
          <pc:sldMk cId="4257894506" sldId="8344"/>
        </pc:sldMkLst>
      </pc:sldChg>
      <pc:sldChg chg="del">
        <pc:chgData name="Farida Bharmal" userId="0d7e25ec-415e-4e95-bb4c-6c2e9cfb4fde" providerId="ADAL" clId="{AA4DEC3F-ABF1-4E38-BED2-403D59607269}" dt="2019-05-01T16:34:39.720" v="0"/>
        <pc:sldMkLst>
          <pc:docMk/>
          <pc:sldMk cId="2217763403" sldId="8345"/>
        </pc:sldMkLst>
      </pc:sldChg>
      <pc:sldMasterChg chg="del delSldLayout">
        <pc:chgData name="Farida Bharmal" userId="0d7e25ec-415e-4e95-bb4c-6c2e9cfb4fde" providerId="ADAL" clId="{AA4DEC3F-ABF1-4E38-BED2-403D59607269}" dt="2019-05-01T16:37:29.898" v="49" actId="2696"/>
        <pc:sldMasterMkLst>
          <pc:docMk/>
          <pc:sldMasterMk cId="2561232315" sldId="2147483660"/>
        </pc:sldMasterMkLst>
        <pc:sldLayoutChg chg="del">
          <pc:chgData name="Farida Bharmal" userId="0d7e25ec-415e-4e95-bb4c-6c2e9cfb4fde" providerId="ADAL" clId="{AA4DEC3F-ABF1-4E38-BED2-403D59607269}" dt="2019-05-01T16:37:29.825" v="25" actId="2696"/>
          <pc:sldLayoutMkLst>
            <pc:docMk/>
            <pc:sldMasterMk cId="2561232315" sldId="2147483660"/>
            <pc:sldLayoutMk cId="1515440306" sldId="2147483661"/>
          </pc:sldLayoutMkLst>
        </pc:sldLayoutChg>
        <pc:sldLayoutChg chg="del">
          <pc:chgData name="Farida Bharmal" userId="0d7e25ec-415e-4e95-bb4c-6c2e9cfb4fde" providerId="ADAL" clId="{AA4DEC3F-ABF1-4E38-BED2-403D59607269}" dt="2019-05-01T16:37:29.829" v="26" actId="2696"/>
          <pc:sldLayoutMkLst>
            <pc:docMk/>
            <pc:sldMasterMk cId="2561232315" sldId="2147483660"/>
            <pc:sldLayoutMk cId="719088551" sldId="2147483662"/>
          </pc:sldLayoutMkLst>
        </pc:sldLayoutChg>
        <pc:sldLayoutChg chg="del">
          <pc:chgData name="Farida Bharmal" userId="0d7e25ec-415e-4e95-bb4c-6c2e9cfb4fde" providerId="ADAL" clId="{AA4DEC3F-ABF1-4E38-BED2-403D59607269}" dt="2019-05-01T16:37:29.834" v="27" actId="2696"/>
          <pc:sldLayoutMkLst>
            <pc:docMk/>
            <pc:sldMasterMk cId="2561232315" sldId="2147483660"/>
            <pc:sldLayoutMk cId="2173185925" sldId="2147483663"/>
          </pc:sldLayoutMkLst>
        </pc:sldLayoutChg>
        <pc:sldLayoutChg chg="del">
          <pc:chgData name="Farida Bharmal" userId="0d7e25ec-415e-4e95-bb4c-6c2e9cfb4fde" providerId="ADAL" clId="{AA4DEC3F-ABF1-4E38-BED2-403D59607269}" dt="2019-05-01T16:37:29.838" v="28" actId="2696"/>
          <pc:sldLayoutMkLst>
            <pc:docMk/>
            <pc:sldMasterMk cId="2561232315" sldId="2147483660"/>
            <pc:sldLayoutMk cId="3888027220" sldId="2147483664"/>
          </pc:sldLayoutMkLst>
        </pc:sldLayoutChg>
        <pc:sldLayoutChg chg="del">
          <pc:chgData name="Farida Bharmal" userId="0d7e25ec-415e-4e95-bb4c-6c2e9cfb4fde" providerId="ADAL" clId="{AA4DEC3F-ABF1-4E38-BED2-403D59607269}" dt="2019-05-01T16:37:29.840" v="29" actId="2696"/>
          <pc:sldLayoutMkLst>
            <pc:docMk/>
            <pc:sldMasterMk cId="2561232315" sldId="2147483660"/>
            <pc:sldLayoutMk cId="2718445742" sldId="2147483665"/>
          </pc:sldLayoutMkLst>
        </pc:sldLayoutChg>
        <pc:sldLayoutChg chg="del">
          <pc:chgData name="Farida Bharmal" userId="0d7e25ec-415e-4e95-bb4c-6c2e9cfb4fde" providerId="ADAL" clId="{AA4DEC3F-ABF1-4E38-BED2-403D59607269}" dt="2019-05-01T16:37:29.842" v="30" actId="2696"/>
          <pc:sldLayoutMkLst>
            <pc:docMk/>
            <pc:sldMasterMk cId="2561232315" sldId="2147483660"/>
            <pc:sldLayoutMk cId="1027112058" sldId="2147483666"/>
          </pc:sldLayoutMkLst>
        </pc:sldLayoutChg>
        <pc:sldLayoutChg chg="del">
          <pc:chgData name="Farida Bharmal" userId="0d7e25ec-415e-4e95-bb4c-6c2e9cfb4fde" providerId="ADAL" clId="{AA4DEC3F-ABF1-4E38-BED2-403D59607269}" dt="2019-05-01T16:37:29.844" v="31" actId="2696"/>
          <pc:sldLayoutMkLst>
            <pc:docMk/>
            <pc:sldMasterMk cId="2561232315" sldId="2147483660"/>
            <pc:sldLayoutMk cId="768739286" sldId="2147483667"/>
          </pc:sldLayoutMkLst>
        </pc:sldLayoutChg>
        <pc:sldLayoutChg chg="del">
          <pc:chgData name="Farida Bharmal" userId="0d7e25ec-415e-4e95-bb4c-6c2e9cfb4fde" providerId="ADAL" clId="{AA4DEC3F-ABF1-4E38-BED2-403D59607269}" dt="2019-05-01T16:37:29.847" v="32" actId="2696"/>
          <pc:sldLayoutMkLst>
            <pc:docMk/>
            <pc:sldMasterMk cId="2561232315" sldId="2147483660"/>
            <pc:sldLayoutMk cId="1504202763" sldId="2147483668"/>
          </pc:sldLayoutMkLst>
        </pc:sldLayoutChg>
        <pc:sldLayoutChg chg="del">
          <pc:chgData name="Farida Bharmal" userId="0d7e25ec-415e-4e95-bb4c-6c2e9cfb4fde" providerId="ADAL" clId="{AA4DEC3F-ABF1-4E38-BED2-403D59607269}" dt="2019-05-01T16:37:29.851" v="33" actId="2696"/>
          <pc:sldLayoutMkLst>
            <pc:docMk/>
            <pc:sldMasterMk cId="2561232315" sldId="2147483660"/>
            <pc:sldLayoutMk cId="1429001838" sldId="2147483669"/>
          </pc:sldLayoutMkLst>
        </pc:sldLayoutChg>
        <pc:sldLayoutChg chg="del">
          <pc:chgData name="Farida Bharmal" userId="0d7e25ec-415e-4e95-bb4c-6c2e9cfb4fde" providerId="ADAL" clId="{AA4DEC3F-ABF1-4E38-BED2-403D59607269}" dt="2019-05-01T16:37:29.854" v="34" actId="2696"/>
          <pc:sldLayoutMkLst>
            <pc:docMk/>
            <pc:sldMasterMk cId="2561232315" sldId="2147483660"/>
            <pc:sldLayoutMk cId="4012695155" sldId="2147483670"/>
          </pc:sldLayoutMkLst>
        </pc:sldLayoutChg>
        <pc:sldLayoutChg chg="del">
          <pc:chgData name="Farida Bharmal" userId="0d7e25ec-415e-4e95-bb4c-6c2e9cfb4fde" providerId="ADAL" clId="{AA4DEC3F-ABF1-4E38-BED2-403D59607269}" dt="2019-05-01T16:37:29.856" v="35" actId="2696"/>
          <pc:sldLayoutMkLst>
            <pc:docMk/>
            <pc:sldMasterMk cId="2561232315" sldId="2147483660"/>
            <pc:sldLayoutMk cId="2224393553" sldId="2147483671"/>
          </pc:sldLayoutMkLst>
        </pc:sldLayoutChg>
        <pc:sldLayoutChg chg="del">
          <pc:chgData name="Farida Bharmal" userId="0d7e25ec-415e-4e95-bb4c-6c2e9cfb4fde" providerId="ADAL" clId="{AA4DEC3F-ABF1-4E38-BED2-403D59607269}" dt="2019-05-01T16:37:29.858" v="36" actId="2696"/>
          <pc:sldLayoutMkLst>
            <pc:docMk/>
            <pc:sldMasterMk cId="2561232315" sldId="2147483660"/>
            <pc:sldLayoutMk cId="364433808" sldId="2147483672"/>
          </pc:sldLayoutMkLst>
        </pc:sldLayoutChg>
        <pc:sldLayoutChg chg="del">
          <pc:chgData name="Farida Bharmal" userId="0d7e25ec-415e-4e95-bb4c-6c2e9cfb4fde" providerId="ADAL" clId="{AA4DEC3F-ABF1-4E38-BED2-403D59607269}" dt="2019-05-01T16:37:29.861" v="37" actId="2696"/>
          <pc:sldLayoutMkLst>
            <pc:docMk/>
            <pc:sldMasterMk cId="2561232315" sldId="2147483660"/>
            <pc:sldLayoutMk cId="2884230519" sldId="2147483673"/>
          </pc:sldLayoutMkLst>
        </pc:sldLayoutChg>
        <pc:sldLayoutChg chg="del">
          <pc:chgData name="Farida Bharmal" userId="0d7e25ec-415e-4e95-bb4c-6c2e9cfb4fde" providerId="ADAL" clId="{AA4DEC3F-ABF1-4E38-BED2-403D59607269}" dt="2019-05-01T16:37:29.863" v="38" actId="2696"/>
          <pc:sldLayoutMkLst>
            <pc:docMk/>
            <pc:sldMasterMk cId="2561232315" sldId="2147483660"/>
            <pc:sldLayoutMk cId="1613821898" sldId="2147483674"/>
          </pc:sldLayoutMkLst>
        </pc:sldLayoutChg>
        <pc:sldLayoutChg chg="del">
          <pc:chgData name="Farida Bharmal" userId="0d7e25ec-415e-4e95-bb4c-6c2e9cfb4fde" providerId="ADAL" clId="{AA4DEC3F-ABF1-4E38-BED2-403D59607269}" dt="2019-05-01T16:37:29.867" v="39" actId="2696"/>
          <pc:sldLayoutMkLst>
            <pc:docMk/>
            <pc:sldMasterMk cId="2561232315" sldId="2147483660"/>
            <pc:sldLayoutMk cId="247642935" sldId="2147483675"/>
          </pc:sldLayoutMkLst>
        </pc:sldLayoutChg>
        <pc:sldLayoutChg chg="del">
          <pc:chgData name="Farida Bharmal" userId="0d7e25ec-415e-4e95-bb4c-6c2e9cfb4fde" providerId="ADAL" clId="{AA4DEC3F-ABF1-4E38-BED2-403D59607269}" dt="2019-05-01T16:37:29.871" v="40" actId="2696"/>
          <pc:sldLayoutMkLst>
            <pc:docMk/>
            <pc:sldMasterMk cId="2561232315" sldId="2147483660"/>
            <pc:sldLayoutMk cId="1344552711" sldId="2147483676"/>
          </pc:sldLayoutMkLst>
        </pc:sldLayoutChg>
        <pc:sldLayoutChg chg="del">
          <pc:chgData name="Farida Bharmal" userId="0d7e25ec-415e-4e95-bb4c-6c2e9cfb4fde" providerId="ADAL" clId="{AA4DEC3F-ABF1-4E38-BED2-403D59607269}" dt="2019-05-01T16:37:29.873" v="41" actId="2696"/>
          <pc:sldLayoutMkLst>
            <pc:docMk/>
            <pc:sldMasterMk cId="2561232315" sldId="2147483660"/>
            <pc:sldLayoutMk cId="1631425009" sldId="2147483677"/>
          </pc:sldLayoutMkLst>
        </pc:sldLayoutChg>
        <pc:sldLayoutChg chg="del">
          <pc:chgData name="Farida Bharmal" userId="0d7e25ec-415e-4e95-bb4c-6c2e9cfb4fde" providerId="ADAL" clId="{AA4DEC3F-ABF1-4E38-BED2-403D59607269}" dt="2019-05-01T16:37:29.875" v="42" actId="2696"/>
          <pc:sldLayoutMkLst>
            <pc:docMk/>
            <pc:sldMasterMk cId="2561232315" sldId="2147483660"/>
            <pc:sldLayoutMk cId="2777388608" sldId="2147483678"/>
          </pc:sldLayoutMkLst>
        </pc:sldLayoutChg>
        <pc:sldLayoutChg chg="del">
          <pc:chgData name="Farida Bharmal" userId="0d7e25ec-415e-4e95-bb4c-6c2e9cfb4fde" providerId="ADAL" clId="{AA4DEC3F-ABF1-4E38-BED2-403D59607269}" dt="2019-05-01T16:37:29.878" v="43" actId="2696"/>
          <pc:sldLayoutMkLst>
            <pc:docMk/>
            <pc:sldMasterMk cId="2561232315" sldId="2147483660"/>
            <pc:sldLayoutMk cId="2648124737" sldId="2147483679"/>
          </pc:sldLayoutMkLst>
        </pc:sldLayoutChg>
        <pc:sldLayoutChg chg="del">
          <pc:chgData name="Farida Bharmal" userId="0d7e25ec-415e-4e95-bb4c-6c2e9cfb4fde" providerId="ADAL" clId="{AA4DEC3F-ABF1-4E38-BED2-403D59607269}" dt="2019-05-01T16:37:29.883" v="44" actId="2696"/>
          <pc:sldLayoutMkLst>
            <pc:docMk/>
            <pc:sldMasterMk cId="2561232315" sldId="2147483660"/>
            <pc:sldLayoutMk cId="4145348855" sldId="2147483680"/>
          </pc:sldLayoutMkLst>
        </pc:sldLayoutChg>
        <pc:sldLayoutChg chg="del">
          <pc:chgData name="Farida Bharmal" userId="0d7e25ec-415e-4e95-bb4c-6c2e9cfb4fde" providerId="ADAL" clId="{AA4DEC3F-ABF1-4E38-BED2-403D59607269}" dt="2019-05-01T16:37:29.887" v="45" actId="2696"/>
          <pc:sldLayoutMkLst>
            <pc:docMk/>
            <pc:sldMasterMk cId="2561232315" sldId="2147483660"/>
            <pc:sldLayoutMk cId="2477033792" sldId="2147483681"/>
          </pc:sldLayoutMkLst>
        </pc:sldLayoutChg>
        <pc:sldLayoutChg chg="del">
          <pc:chgData name="Farida Bharmal" userId="0d7e25ec-415e-4e95-bb4c-6c2e9cfb4fde" providerId="ADAL" clId="{AA4DEC3F-ABF1-4E38-BED2-403D59607269}" dt="2019-05-01T16:37:29.890" v="46" actId="2696"/>
          <pc:sldLayoutMkLst>
            <pc:docMk/>
            <pc:sldMasterMk cId="2561232315" sldId="2147483660"/>
            <pc:sldLayoutMk cId="2094755829" sldId="2147483682"/>
          </pc:sldLayoutMkLst>
        </pc:sldLayoutChg>
        <pc:sldLayoutChg chg="del">
          <pc:chgData name="Farida Bharmal" userId="0d7e25ec-415e-4e95-bb4c-6c2e9cfb4fde" providerId="ADAL" clId="{AA4DEC3F-ABF1-4E38-BED2-403D59607269}" dt="2019-05-01T16:37:29.893" v="47" actId="2696"/>
          <pc:sldLayoutMkLst>
            <pc:docMk/>
            <pc:sldMasterMk cId="2561232315" sldId="2147483660"/>
            <pc:sldLayoutMk cId="3497683698" sldId="2147483683"/>
          </pc:sldLayoutMkLst>
        </pc:sldLayoutChg>
        <pc:sldLayoutChg chg="del">
          <pc:chgData name="Farida Bharmal" userId="0d7e25ec-415e-4e95-bb4c-6c2e9cfb4fde" providerId="ADAL" clId="{AA4DEC3F-ABF1-4E38-BED2-403D59607269}" dt="2019-05-01T16:37:29.895" v="48" actId="2696"/>
          <pc:sldLayoutMkLst>
            <pc:docMk/>
            <pc:sldMasterMk cId="2561232315" sldId="2147483660"/>
            <pc:sldLayoutMk cId="3624242174" sldId="2147483685"/>
          </pc:sldLayoutMkLst>
        </pc:sldLayoutChg>
      </pc:sldMasterChg>
      <pc:sldMasterChg chg="del delSldLayout">
        <pc:chgData name="Farida Bharmal" userId="0d7e25ec-415e-4e95-bb4c-6c2e9cfb4fde" providerId="ADAL" clId="{AA4DEC3F-ABF1-4E38-BED2-403D59607269}" dt="2019-05-01T16:37:25.021" v="22" actId="2696"/>
        <pc:sldMasterMkLst>
          <pc:docMk/>
          <pc:sldMasterMk cId="393611994" sldId="2147483841"/>
        </pc:sldMasterMkLst>
        <pc:sldLayoutChg chg="del">
          <pc:chgData name="Farida Bharmal" userId="0d7e25ec-415e-4e95-bb4c-6c2e9cfb4fde" providerId="ADAL" clId="{AA4DEC3F-ABF1-4E38-BED2-403D59607269}" dt="2019-05-01T16:37:24.992" v="16" actId="2696"/>
          <pc:sldLayoutMkLst>
            <pc:docMk/>
            <pc:sldMasterMk cId="393611994" sldId="2147483841"/>
            <pc:sldLayoutMk cId="4156141017" sldId="2147483842"/>
          </pc:sldLayoutMkLst>
        </pc:sldLayoutChg>
        <pc:sldLayoutChg chg="del">
          <pc:chgData name="Farida Bharmal" userId="0d7e25ec-415e-4e95-bb4c-6c2e9cfb4fde" providerId="ADAL" clId="{AA4DEC3F-ABF1-4E38-BED2-403D59607269}" dt="2019-05-01T16:37:24.993" v="17" actId="2696"/>
          <pc:sldLayoutMkLst>
            <pc:docMk/>
            <pc:sldMasterMk cId="393611994" sldId="2147483841"/>
            <pc:sldLayoutMk cId="1013900381" sldId="2147483843"/>
          </pc:sldLayoutMkLst>
        </pc:sldLayoutChg>
        <pc:sldLayoutChg chg="del">
          <pc:chgData name="Farida Bharmal" userId="0d7e25ec-415e-4e95-bb4c-6c2e9cfb4fde" providerId="ADAL" clId="{AA4DEC3F-ABF1-4E38-BED2-403D59607269}" dt="2019-05-01T16:37:24.995" v="18" actId="2696"/>
          <pc:sldLayoutMkLst>
            <pc:docMk/>
            <pc:sldMasterMk cId="393611994" sldId="2147483841"/>
            <pc:sldLayoutMk cId="2650346503" sldId="2147483844"/>
          </pc:sldLayoutMkLst>
        </pc:sldLayoutChg>
        <pc:sldLayoutChg chg="del">
          <pc:chgData name="Farida Bharmal" userId="0d7e25ec-415e-4e95-bb4c-6c2e9cfb4fde" providerId="ADAL" clId="{AA4DEC3F-ABF1-4E38-BED2-403D59607269}" dt="2019-05-01T16:37:24.997" v="19" actId="2696"/>
          <pc:sldLayoutMkLst>
            <pc:docMk/>
            <pc:sldMasterMk cId="393611994" sldId="2147483841"/>
            <pc:sldLayoutMk cId="1889765373" sldId="2147483845"/>
          </pc:sldLayoutMkLst>
        </pc:sldLayoutChg>
        <pc:sldLayoutChg chg="del">
          <pc:chgData name="Farida Bharmal" userId="0d7e25ec-415e-4e95-bb4c-6c2e9cfb4fde" providerId="ADAL" clId="{AA4DEC3F-ABF1-4E38-BED2-403D59607269}" dt="2019-05-01T16:37:24.999" v="20" actId="2696"/>
          <pc:sldLayoutMkLst>
            <pc:docMk/>
            <pc:sldMasterMk cId="393611994" sldId="2147483841"/>
            <pc:sldLayoutMk cId="1709512545" sldId="2147483846"/>
          </pc:sldLayoutMkLst>
        </pc:sldLayoutChg>
        <pc:sldLayoutChg chg="del">
          <pc:chgData name="Farida Bharmal" userId="0d7e25ec-415e-4e95-bb4c-6c2e9cfb4fde" providerId="ADAL" clId="{AA4DEC3F-ABF1-4E38-BED2-403D59607269}" dt="2019-05-01T16:37:25.019" v="21" actId="2696"/>
          <pc:sldLayoutMkLst>
            <pc:docMk/>
            <pc:sldMasterMk cId="393611994" sldId="2147483841"/>
            <pc:sldLayoutMk cId="1745944193" sldId="2147483847"/>
          </pc:sldLayoutMkLst>
        </pc:sldLayoutChg>
      </pc:sldMasterChg>
      <pc:sldMasterChg chg="delSldLayout">
        <pc:chgData name="Farida Bharmal" userId="0d7e25ec-415e-4e95-bb4c-6c2e9cfb4fde" providerId="ADAL" clId="{AA4DEC3F-ABF1-4E38-BED2-403D59607269}" dt="2019-05-01T16:37:24.737" v="10" actId="2696"/>
        <pc:sldMasterMkLst>
          <pc:docMk/>
          <pc:sldMasterMk cId="4229364987" sldId="2147483848"/>
        </pc:sldMasterMkLst>
        <pc:sldLayoutChg chg="del">
          <pc:chgData name="Farida Bharmal" userId="0d7e25ec-415e-4e95-bb4c-6c2e9cfb4fde" providerId="ADAL" clId="{AA4DEC3F-ABF1-4E38-BED2-403D59607269}" dt="2019-05-01T16:37:24.737" v="10" actId="2696"/>
          <pc:sldLayoutMkLst>
            <pc:docMk/>
            <pc:sldMasterMk cId="4229364987" sldId="2147483848"/>
            <pc:sldLayoutMk cId="1819515290" sldId="2147483873"/>
          </pc:sldLayoutMkLst>
        </pc:sldLayoutChg>
      </pc:sldMasterChg>
      <pc:sldMasterChg chg="delSldLayout">
        <pc:chgData name="Farida Bharmal" userId="0d7e25ec-415e-4e95-bb4c-6c2e9cfb4fde" providerId="ADAL" clId="{AA4DEC3F-ABF1-4E38-BED2-403D59607269}" dt="2019-05-01T16:37:29.940" v="51" actId="2696"/>
        <pc:sldMasterMkLst>
          <pc:docMk/>
          <pc:sldMasterMk cId="2135348036" sldId="2147483877"/>
        </pc:sldMasterMkLst>
        <pc:sldLayoutChg chg="del">
          <pc:chgData name="Farida Bharmal" userId="0d7e25ec-415e-4e95-bb4c-6c2e9cfb4fde" providerId="ADAL" clId="{AA4DEC3F-ABF1-4E38-BED2-403D59607269}" dt="2019-05-01T16:37:29.940" v="51" actId="2696"/>
          <pc:sldLayoutMkLst>
            <pc:docMk/>
            <pc:sldMasterMk cId="2135348036" sldId="2147483877"/>
            <pc:sldLayoutMk cId="1920427759" sldId="2147483908"/>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4193D5-FED1-4E11-9642-1AFF75DBC169}" type="doc">
      <dgm:prSet loTypeId="urn:microsoft.com/office/officeart/2005/8/layout/equation1" loCatId="process" qsTypeId="urn:microsoft.com/office/officeart/2005/8/quickstyle/simple5" qsCatId="simple" csTypeId="urn:microsoft.com/office/officeart/2005/8/colors/accent0_3" csCatId="mainScheme" phldr="1"/>
      <dgm:spPr/>
    </dgm:pt>
    <dgm:pt modelId="{87F7054B-EC36-460A-A8C4-A910D417B6AD}">
      <dgm:prSet phldrT="[Text]"/>
      <dgm:spPr/>
      <dgm:t>
        <a:bodyPr/>
        <a:lstStyle/>
        <a:p>
          <a:pPr algn="ctr"/>
          <a:r>
            <a:rPr lang="en-US"/>
            <a:t>Pressure to digitally transform &amp; innovate</a:t>
          </a:r>
        </a:p>
      </dgm:t>
    </dgm:pt>
    <dgm:pt modelId="{F5EA056E-A247-4573-8665-585A48968C8E}" type="parTrans" cxnId="{17C59339-86B3-4B86-8CFB-48DC4BC7913D}">
      <dgm:prSet/>
      <dgm:spPr/>
      <dgm:t>
        <a:bodyPr/>
        <a:lstStyle/>
        <a:p>
          <a:pPr algn="ctr"/>
          <a:endParaRPr lang="en-US"/>
        </a:p>
      </dgm:t>
    </dgm:pt>
    <dgm:pt modelId="{5BE654F2-D4E5-44F7-A9F6-4BAEA8CEA4A2}" type="sibTrans" cxnId="{17C59339-86B3-4B86-8CFB-48DC4BC7913D}">
      <dgm:prSet/>
      <dgm:spPr/>
      <dgm:t>
        <a:bodyPr/>
        <a:lstStyle/>
        <a:p>
          <a:pPr algn="ctr"/>
          <a:endParaRPr lang="en-US"/>
        </a:p>
      </dgm:t>
    </dgm:pt>
    <dgm:pt modelId="{D2003F29-6A8A-497B-B0DF-62461C21D9E4}">
      <dgm:prSet phldrT="[Text]"/>
      <dgm:spPr/>
      <dgm:t>
        <a:bodyPr/>
        <a:lstStyle/>
        <a:p>
          <a:pPr algn="ctr"/>
          <a:r>
            <a:rPr lang="en-US"/>
            <a:t>Need for agility to reduce speed to market</a:t>
          </a:r>
        </a:p>
      </dgm:t>
    </dgm:pt>
    <dgm:pt modelId="{4978DCA8-C437-4DF4-91C1-A88B035439BC}" type="parTrans" cxnId="{AC6CADB0-7559-4481-8BEA-3E94580EF872}">
      <dgm:prSet/>
      <dgm:spPr/>
      <dgm:t>
        <a:bodyPr/>
        <a:lstStyle/>
        <a:p>
          <a:pPr algn="ctr"/>
          <a:endParaRPr lang="en-US"/>
        </a:p>
      </dgm:t>
    </dgm:pt>
    <dgm:pt modelId="{60138264-4423-49CB-89F0-75296998B991}" type="sibTrans" cxnId="{AC6CADB0-7559-4481-8BEA-3E94580EF872}">
      <dgm:prSet/>
      <dgm:spPr/>
      <dgm:t>
        <a:bodyPr/>
        <a:lstStyle/>
        <a:p>
          <a:pPr algn="ctr"/>
          <a:endParaRPr lang="en-US"/>
        </a:p>
      </dgm:t>
    </dgm:pt>
    <dgm:pt modelId="{94A8F90B-E0AD-4125-A319-9287629A1BDB}">
      <dgm:prSet phldrT="[Text]"/>
      <dgm:spPr/>
      <dgm:t>
        <a:bodyPr/>
        <a:lstStyle/>
        <a:p>
          <a:pPr algn="ctr"/>
          <a:r>
            <a:rPr lang="en-US"/>
            <a:t>Shift to DevOps</a:t>
          </a:r>
        </a:p>
      </dgm:t>
    </dgm:pt>
    <dgm:pt modelId="{8476C1CB-2F66-4CBA-A7E0-F9640CD8B07A}" type="parTrans" cxnId="{2A214FD4-C5BB-4D96-9A8F-1FC58F7D3F9F}">
      <dgm:prSet/>
      <dgm:spPr/>
      <dgm:t>
        <a:bodyPr/>
        <a:lstStyle/>
        <a:p>
          <a:pPr algn="ctr"/>
          <a:endParaRPr lang="en-US"/>
        </a:p>
      </dgm:t>
    </dgm:pt>
    <dgm:pt modelId="{220D3863-CD1C-47A2-888C-124EB12A8677}" type="sibTrans" cxnId="{2A214FD4-C5BB-4D96-9A8F-1FC58F7D3F9F}">
      <dgm:prSet/>
      <dgm:spPr/>
      <dgm:t>
        <a:bodyPr/>
        <a:lstStyle/>
        <a:p>
          <a:pPr algn="ctr"/>
          <a:endParaRPr lang="en-US"/>
        </a:p>
      </dgm:t>
    </dgm:pt>
    <dgm:pt modelId="{79250E68-B193-4BE2-A8D4-75C6E61975EF}">
      <dgm:prSet phldrT="[Text]" custT="1"/>
      <dgm:spPr>
        <a:solidFill>
          <a:schemeClr val="tx2">
            <a:lumMod val="75000"/>
            <a:lumOff val="25000"/>
          </a:schemeClr>
        </a:solidFill>
        <a:ln>
          <a:solidFill>
            <a:schemeClr val="accent1">
              <a:lumMod val="75000"/>
              <a:lumOff val="25000"/>
            </a:schemeClr>
          </a:solidFill>
        </a:ln>
      </dgm:spPr>
      <dgm:t>
        <a:bodyPr/>
        <a:lstStyle/>
        <a:p>
          <a:pPr algn="ctr"/>
          <a:r>
            <a:rPr lang="en-US" sz="2000" dirty="0"/>
            <a:t>Cloud Sprawl -&gt; </a:t>
          </a:r>
          <a:r>
            <a:rPr lang="en-US" sz="1500" dirty="0"/>
            <a:t>Increased complexity in managing standard, accountability, compliance, consistent architecture &amp; cost -&gt; </a:t>
          </a:r>
        </a:p>
        <a:p>
          <a:pPr algn="ctr"/>
          <a:r>
            <a:rPr lang="en-US" sz="1600" b="1" dirty="0"/>
            <a:t>at Scale</a:t>
          </a:r>
          <a:endParaRPr lang="en-US" sz="1500" b="1" dirty="0"/>
        </a:p>
      </dgm:t>
    </dgm:pt>
    <dgm:pt modelId="{43A9BAF5-DE13-4E8A-85DC-A430FE59AB08}" type="parTrans" cxnId="{2B872769-030E-44EB-8E9B-7AC52A71F78D}">
      <dgm:prSet/>
      <dgm:spPr/>
      <dgm:t>
        <a:bodyPr/>
        <a:lstStyle/>
        <a:p>
          <a:pPr algn="ctr"/>
          <a:endParaRPr lang="en-US"/>
        </a:p>
      </dgm:t>
    </dgm:pt>
    <dgm:pt modelId="{CBEE4B11-FDD3-472D-8616-6570508AF3E6}" type="sibTrans" cxnId="{2B872769-030E-44EB-8E9B-7AC52A71F78D}">
      <dgm:prSet/>
      <dgm:spPr/>
      <dgm:t>
        <a:bodyPr/>
        <a:lstStyle/>
        <a:p>
          <a:pPr algn="ctr"/>
          <a:endParaRPr lang="en-US"/>
        </a:p>
      </dgm:t>
    </dgm:pt>
    <dgm:pt modelId="{3FE01BDC-7335-411D-815C-2290B5AEA4A3}" type="pres">
      <dgm:prSet presAssocID="{FC4193D5-FED1-4E11-9642-1AFF75DBC169}" presName="linearFlow" presStyleCnt="0">
        <dgm:presLayoutVars>
          <dgm:dir/>
          <dgm:resizeHandles val="exact"/>
        </dgm:presLayoutVars>
      </dgm:prSet>
      <dgm:spPr/>
    </dgm:pt>
    <dgm:pt modelId="{F49D93E3-995B-41EC-BD61-600AF3C2D0AD}" type="pres">
      <dgm:prSet presAssocID="{87F7054B-EC36-460A-A8C4-A910D417B6AD}" presName="node" presStyleLbl="node1" presStyleIdx="0" presStyleCnt="4">
        <dgm:presLayoutVars>
          <dgm:bulletEnabled val="1"/>
        </dgm:presLayoutVars>
      </dgm:prSet>
      <dgm:spPr/>
    </dgm:pt>
    <dgm:pt modelId="{71ECD092-97D7-422B-B25E-504C7147A1CE}" type="pres">
      <dgm:prSet presAssocID="{5BE654F2-D4E5-44F7-A9F6-4BAEA8CEA4A2}" presName="spacerL" presStyleCnt="0"/>
      <dgm:spPr/>
    </dgm:pt>
    <dgm:pt modelId="{8EF0D0DA-0449-477C-BBAA-1E1EAE0C34CC}" type="pres">
      <dgm:prSet presAssocID="{5BE654F2-D4E5-44F7-A9F6-4BAEA8CEA4A2}" presName="sibTrans" presStyleLbl="sibTrans2D1" presStyleIdx="0" presStyleCnt="3"/>
      <dgm:spPr/>
    </dgm:pt>
    <dgm:pt modelId="{71DB7715-E6A5-4D7E-84B5-4395053C59D4}" type="pres">
      <dgm:prSet presAssocID="{5BE654F2-D4E5-44F7-A9F6-4BAEA8CEA4A2}" presName="spacerR" presStyleCnt="0"/>
      <dgm:spPr/>
    </dgm:pt>
    <dgm:pt modelId="{3C75113F-67E2-4ECE-9732-39C4DCCBD3C1}" type="pres">
      <dgm:prSet presAssocID="{D2003F29-6A8A-497B-B0DF-62461C21D9E4}" presName="node" presStyleLbl="node1" presStyleIdx="1" presStyleCnt="4">
        <dgm:presLayoutVars>
          <dgm:bulletEnabled val="1"/>
        </dgm:presLayoutVars>
      </dgm:prSet>
      <dgm:spPr/>
    </dgm:pt>
    <dgm:pt modelId="{7B667765-5599-46B0-A7F2-2E909A92E2DC}" type="pres">
      <dgm:prSet presAssocID="{60138264-4423-49CB-89F0-75296998B991}" presName="spacerL" presStyleCnt="0"/>
      <dgm:spPr/>
    </dgm:pt>
    <dgm:pt modelId="{9D32BD8A-2126-4C8B-8810-600F6BC6BEEF}" type="pres">
      <dgm:prSet presAssocID="{60138264-4423-49CB-89F0-75296998B991}" presName="sibTrans" presStyleLbl="sibTrans2D1" presStyleIdx="1" presStyleCnt="3"/>
      <dgm:spPr/>
    </dgm:pt>
    <dgm:pt modelId="{F9D8AA00-2F1B-49FD-ADA8-A97642EE78C4}" type="pres">
      <dgm:prSet presAssocID="{60138264-4423-49CB-89F0-75296998B991}" presName="spacerR" presStyleCnt="0"/>
      <dgm:spPr/>
    </dgm:pt>
    <dgm:pt modelId="{5FC70803-068F-4C2E-B96D-BE8AD3A337CD}" type="pres">
      <dgm:prSet presAssocID="{94A8F90B-E0AD-4125-A319-9287629A1BDB}" presName="node" presStyleLbl="node1" presStyleIdx="2" presStyleCnt="4">
        <dgm:presLayoutVars>
          <dgm:bulletEnabled val="1"/>
        </dgm:presLayoutVars>
      </dgm:prSet>
      <dgm:spPr/>
    </dgm:pt>
    <dgm:pt modelId="{DF57D253-05CB-4C5E-842C-289FD5A13BB1}" type="pres">
      <dgm:prSet presAssocID="{220D3863-CD1C-47A2-888C-124EB12A8677}" presName="spacerL" presStyleCnt="0"/>
      <dgm:spPr/>
    </dgm:pt>
    <dgm:pt modelId="{15061D0D-BA53-458B-94DB-D12A88D062EE}" type="pres">
      <dgm:prSet presAssocID="{220D3863-CD1C-47A2-888C-124EB12A8677}" presName="sibTrans" presStyleLbl="sibTrans2D1" presStyleIdx="2" presStyleCnt="3"/>
      <dgm:spPr/>
    </dgm:pt>
    <dgm:pt modelId="{E3E5EA78-1936-4A6A-92B9-F92B766A4790}" type="pres">
      <dgm:prSet presAssocID="{220D3863-CD1C-47A2-888C-124EB12A8677}" presName="spacerR" presStyleCnt="0"/>
      <dgm:spPr/>
    </dgm:pt>
    <dgm:pt modelId="{6235FB5D-B18E-4877-9094-26A36FCEB82F}" type="pres">
      <dgm:prSet presAssocID="{79250E68-B193-4BE2-A8D4-75C6E61975EF}" presName="node" presStyleLbl="node1" presStyleIdx="3" presStyleCnt="4" custScaleX="176688" custScaleY="176688">
        <dgm:presLayoutVars>
          <dgm:bulletEnabled val="1"/>
        </dgm:presLayoutVars>
      </dgm:prSet>
      <dgm:spPr/>
    </dgm:pt>
  </dgm:ptLst>
  <dgm:cxnLst>
    <dgm:cxn modelId="{17C59339-86B3-4B86-8CFB-48DC4BC7913D}" srcId="{FC4193D5-FED1-4E11-9642-1AFF75DBC169}" destId="{87F7054B-EC36-460A-A8C4-A910D417B6AD}" srcOrd="0" destOrd="0" parTransId="{F5EA056E-A247-4573-8665-585A48968C8E}" sibTransId="{5BE654F2-D4E5-44F7-A9F6-4BAEA8CEA4A2}"/>
    <dgm:cxn modelId="{A01F1F3D-5AE6-4A6C-8CFE-AEA48381DB92}" type="presOf" srcId="{87F7054B-EC36-460A-A8C4-A910D417B6AD}" destId="{F49D93E3-995B-41EC-BD61-600AF3C2D0AD}" srcOrd="0" destOrd="0" presId="urn:microsoft.com/office/officeart/2005/8/layout/equation1"/>
    <dgm:cxn modelId="{2B872769-030E-44EB-8E9B-7AC52A71F78D}" srcId="{FC4193D5-FED1-4E11-9642-1AFF75DBC169}" destId="{79250E68-B193-4BE2-A8D4-75C6E61975EF}" srcOrd="3" destOrd="0" parTransId="{43A9BAF5-DE13-4E8A-85DC-A430FE59AB08}" sibTransId="{CBEE4B11-FDD3-472D-8616-6570508AF3E6}"/>
    <dgm:cxn modelId="{14E25D8C-2278-48EC-98F5-1FCD84C4B372}" type="presOf" srcId="{FC4193D5-FED1-4E11-9642-1AFF75DBC169}" destId="{3FE01BDC-7335-411D-815C-2290B5AEA4A3}" srcOrd="0" destOrd="0" presId="urn:microsoft.com/office/officeart/2005/8/layout/equation1"/>
    <dgm:cxn modelId="{6905D69B-4BF9-4742-BB6C-BB4F11564C95}" type="presOf" srcId="{5BE654F2-D4E5-44F7-A9F6-4BAEA8CEA4A2}" destId="{8EF0D0DA-0449-477C-BBAA-1E1EAE0C34CC}" srcOrd="0" destOrd="0" presId="urn:microsoft.com/office/officeart/2005/8/layout/equation1"/>
    <dgm:cxn modelId="{91A8B3AE-E015-43A3-B6F8-C9E1194579F3}" type="presOf" srcId="{60138264-4423-49CB-89F0-75296998B991}" destId="{9D32BD8A-2126-4C8B-8810-600F6BC6BEEF}" srcOrd="0" destOrd="0" presId="urn:microsoft.com/office/officeart/2005/8/layout/equation1"/>
    <dgm:cxn modelId="{AC6CADB0-7559-4481-8BEA-3E94580EF872}" srcId="{FC4193D5-FED1-4E11-9642-1AFF75DBC169}" destId="{D2003F29-6A8A-497B-B0DF-62461C21D9E4}" srcOrd="1" destOrd="0" parTransId="{4978DCA8-C437-4DF4-91C1-A88B035439BC}" sibTransId="{60138264-4423-49CB-89F0-75296998B991}"/>
    <dgm:cxn modelId="{4F23C1C2-F285-43DC-A32E-023617C62160}" type="presOf" srcId="{79250E68-B193-4BE2-A8D4-75C6E61975EF}" destId="{6235FB5D-B18E-4877-9094-26A36FCEB82F}" srcOrd="0" destOrd="0" presId="urn:microsoft.com/office/officeart/2005/8/layout/equation1"/>
    <dgm:cxn modelId="{2A214FD4-C5BB-4D96-9A8F-1FC58F7D3F9F}" srcId="{FC4193D5-FED1-4E11-9642-1AFF75DBC169}" destId="{94A8F90B-E0AD-4125-A319-9287629A1BDB}" srcOrd="2" destOrd="0" parTransId="{8476C1CB-2F66-4CBA-A7E0-F9640CD8B07A}" sibTransId="{220D3863-CD1C-47A2-888C-124EB12A8677}"/>
    <dgm:cxn modelId="{0F244FDC-E3FD-4CFD-951C-A74A33BFD21B}" type="presOf" srcId="{94A8F90B-E0AD-4125-A319-9287629A1BDB}" destId="{5FC70803-068F-4C2E-B96D-BE8AD3A337CD}" srcOrd="0" destOrd="0" presId="urn:microsoft.com/office/officeart/2005/8/layout/equation1"/>
    <dgm:cxn modelId="{667FF9E0-9E88-426A-920A-8F945453CC82}" type="presOf" srcId="{220D3863-CD1C-47A2-888C-124EB12A8677}" destId="{15061D0D-BA53-458B-94DB-D12A88D062EE}" srcOrd="0" destOrd="0" presId="urn:microsoft.com/office/officeart/2005/8/layout/equation1"/>
    <dgm:cxn modelId="{0CE00EE9-71F4-4657-833F-90EA20EF2B08}" type="presOf" srcId="{D2003F29-6A8A-497B-B0DF-62461C21D9E4}" destId="{3C75113F-67E2-4ECE-9732-39C4DCCBD3C1}" srcOrd="0" destOrd="0" presId="urn:microsoft.com/office/officeart/2005/8/layout/equation1"/>
    <dgm:cxn modelId="{ADC0C3FF-F8AD-4267-BC83-C02132759C03}" type="presParOf" srcId="{3FE01BDC-7335-411D-815C-2290B5AEA4A3}" destId="{F49D93E3-995B-41EC-BD61-600AF3C2D0AD}" srcOrd="0" destOrd="0" presId="urn:microsoft.com/office/officeart/2005/8/layout/equation1"/>
    <dgm:cxn modelId="{009E3DDF-258F-45B9-A20A-EB278E5DA546}" type="presParOf" srcId="{3FE01BDC-7335-411D-815C-2290B5AEA4A3}" destId="{71ECD092-97D7-422B-B25E-504C7147A1CE}" srcOrd="1" destOrd="0" presId="urn:microsoft.com/office/officeart/2005/8/layout/equation1"/>
    <dgm:cxn modelId="{274E6DA2-3DA7-47F0-AC4F-9359A1EFD826}" type="presParOf" srcId="{3FE01BDC-7335-411D-815C-2290B5AEA4A3}" destId="{8EF0D0DA-0449-477C-BBAA-1E1EAE0C34CC}" srcOrd="2" destOrd="0" presId="urn:microsoft.com/office/officeart/2005/8/layout/equation1"/>
    <dgm:cxn modelId="{F0924EBE-0BD7-4D6D-9BC5-AFE813302736}" type="presParOf" srcId="{3FE01BDC-7335-411D-815C-2290B5AEA4A3}" destId="{71DB7715-E6A5-4D7E-84B5-4395053C59D4}" srcOrd="3" destOrd="0" presId="urn:microsoft.com/office/officeart/2005/8/layout/equation1"/>
    <dgm:cxn modelId="{4D835273-778A-4347-B825-F5C3FC3B9321}" type="presParOf" srcId="{3FE01BDC-7335-411D-815C-2290B5AEA4A3}" destId="{3C75113F-67E2-4ECE-9732-39C4DCCBD3C1}" srcOrd="4" destOrd="0" presId="urn:microsoft.com/office/officeart/2005/8/layout/equation1"/>
    <dgm:cxn modelId="{EF881A20-503E-49BE-ACBA-FC8279213B6B}" type="presParOf" srcId="{3FE01BDC-7335-411D-815C-2290B5AEA4A3}" destId="{7B667765-5599-46B0-A7F2-2E909A92E2DC}" srcOrd="5" destOrd="0" presId="urn:microsoft.com/office/officeart/2005/8/layout/equation1"/>
    <dgm:cxn modelId="{938B3FD8-47EF-4C04-802C-CE6D9021EEDF}" type="presParOf" srcId="{3FE01BDC-7335-411D-815C-2290B5AEA4A3}" destId="{9D32BD8A-2126-4C8B-8810-600F6BC6BEEF}" srcOrd="6" destOrd="0" presId="urn:microsoft.com/office/officeart/2005/8/layout/equation1"/>
    <dgm:cxn modelId="{5E1C425B-DD4A-4B2C-8E76-C5E49B7A3845}" type="presParOf" srcId="{3FE01BDC-7335-411D-815C-2290B5AEA4A3}" destId="{F9D8AA00-2F1B-49FD-ADA8-A97642EE78C4}" srcOrd="7" destOrd="0" presId="urn:microsoft.com/office/officeart/2005/8/layout/equation1"/>
    <dgm:cxn modelId="{A05FC7FF-FDC9-43B0-A505-B6A35CBC412E}" type="presParOf" srcId="{3FE01BDC-7335-411D-815C-2290B5AEA4A3}" destId="{5FC70803-068F-4C2E-B96D-BE8AD3A337CD}" srcOrd="8" destOrd="0" presId="urn:microsoft.com/office/officeart/2005/8/layout/equation1"/>
    <dgm:cxn modelId="{5CAAD223-B367-4670-A9D9-C0A1A0908339}" type="presParOf" srcId="{3FE01BDC-7335-411D-815C-2290B5AEA4A3}" destId="{DF57D253-05CB-4C5E-842C-289FD5A13BB1}" srcOrd="9" destOrd="0" presId="urn:microsoft.com/office/officeart/2005/8/layout/equation1"/>
    <dgm:cxn modelId="{40564404-97F6-44B2-B6F3-9E98C8AAD84C}" type="presParOf" srcId="{3FE01BDC-7335-411D-815C-2290B5AEA4A3}" destId="{15061D0D-BA53-458B-94DB-D12A88D062EE}" srcOrd="10" destOrd="0" presId="urn:microsoft.com/office/officeart/2005/8/layout/equation1"/>
    <dgm:cxn modelId="{C2A8C870-25FE-4356-9CF0-05469A265396}" type="presParOf" srcId="{3FE01BDC-7335-411D-815C-2290B5AEA4A3}" destId="{E3E5EA78-1936-4A6A-92B9-F92B766A4790}" srcOrd="11" destOrd="0" presId="urn:microsoft.com/office/officeart/2005/8/layout/equation1"/>
    <dgm:cxn modelId="{4B237D65-4606-4E31-84CB-0918833176EF}" type="presParOf" srcId="{3FE01BDC-7335-411D-815C-2290B5AEA4A3}" destId="{6235FB5D-B18E-4877-9094-26A36FCEB82F}" srcOrd="12"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B80514-0E91-4793-847A-D8C0809A3C4E}"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US"/>
        </a:p>
      </dgm:t>
    </dgm:pt>
    <dgm:pt modelId="{31678A63-2AB5-48F0-8E3C-1553DF8870EF}">
      <dgm:prSet phldrT="[Text]" custT="1"/>
      <dgm:spPr/>
      <dgm:t>
        <a:bodyPr/>
        <a:lstStyle/>
        <a:p>
          <a:r>
            <a:rPr lang="en-US" sz="1400"/>
            <a:t>Biz Unit 1</a:t>
          </a:r>
        </a:p>
        <a:p>
          <a:r>
            <a:rPr lang="en-US" sz="1400"/>
            <a:t>(EA Department)</a:t>
          </a:r>
        </a:p>
      </dgm:t>
    </dgm:pt>
    <dgm:pt modelId="{13AD67B0-F2CE-42FC-B322-1BC255C46DC6}" type="parTrans" cxnId="{E57848F0-C63E-42A9-A77A-7F8773F71D1A}">
      <dgm:prSet/>
      <dgm:spPr/>
      <dgm:t>
        <a:bodyPr/>
        <a:lstStyle/>
        <a:p>
          <a:endParaRPr lang="en-US" sz="1400"/>
        </a:p>
      </dgm:t>
    </dgm:pt>
    <dgm:pt modelId="{0A36C9E6-4DAB-41C7-B1BD-0D640920E31A}" type="sibTrans" cxnId="{E57848F0-C63E-42A9-A77A-7F8773F71D1A}">
      <dgm:prSet/>
      <dgm:spPr/>
      <dgm:t>
        <a:bodyPr/>
        <a:lstStyle/>
        <a:p>
          <a:endParaRPr lang="en-US" sz="1400"/>
        </a:p>
      </dgm:t>
    </dgm:pt>
    <dgm:pt modelId="{59323F17-1066-48E8-B590-55C2711F66D6}">
      <dgm:prSet phldrT="[Text]" custT="1"/>
      <dgm:spPr>
        <a:solidFill>
          <a:schemeClr val="accent1">
            <a:lumMod val="20000"/>
            <a:lumOff val="80000"/>
            <a:alpha val="90000"/>
          </a:schemeClr>
        </a:solidFill>
      </dgm:spPr>
      <dgm:t>
        <a:bodyPr/>
        <a:lstStyle/>
        <a:p>
          <a:r>
            <a:rPr lang="en-US" sz="1400"/>
            <a:t>Dev</a:t>
          </a:r>
        </a:p>
        <a:p>
          <a:r>
            <a:rPr lang="en-US" sz="1400"/>
            <a:t>(Subscription)</a:t>
          </a:r>
        </a:p>
      </dgm:t>
    </dgm:pt>
    <dgm:pt modelId="{69CACCBA-A6FF-430F-A1EA-855A1A6D4A48}" type="parTrans" cxnId="{B5F92F48-6254-42A0-BB66-52E2566C900D}">
      <dgm:prSet/>
      <dgm:spPr/>
      <dgm:t>
        <a:bodyPr/>
        <a:lstStyle/>
        <a:p>
          <a:endParaRPr lang="en-US" sz="1400"/>
        </a:p>
      </dgm:t>
    </dgm:pt>
    <dgm:pt modelId="{CD755A72-6CA6-4B81-8FDF-E6A9DB1BA855}" type="sibTrans" cxnId="{B5F92F48-6254-42A0-BB66-52E2566C900D}">
      <dgm:prSet/>
      <dgm:spPr/>
      <dgm:t>
        <a:bodyPr/>
        <a:lstStyle/>
        <a:p>
          <a:endParaRPr lang="en-US" sz="1400"/>
        </a:p>
      </dgm:t>
    </dgm:pt>
    <dgm:pt modelId="{D12EABD8-3B54-491E-825A-465C46DADF14}">
      <dgm:prSet phldrT="[Text]" custT="1"/>
      <dgm:spPr>
        <a:solidFill>
          <a:schemeClr val="accent1">
            <a:lumMod val="20000"/>
            <a:lumOff val="80000"/>
            <a:alpha val="90000"/>
          </a:schemeClr>
        </a:solidFill>
      </dgm:spPr>
      <dgm:t>
        <a:bodyPr/>
        <a:lstStyle/>
        <a:p>
          <a:r>
            <a:rPr lang="en-US" sz="1400"/>
            <a:t>Test</a:t>
          </a:r>
        </a:p>
        <a:p>
          <a:r>
            <a:rPr lang="en-US" sz="1400"/>
            <a:t>(Subscription)</a:t>
          </a:r>
        </a:p>
      </dgm:t>
    </dgm:pt>
    <dgm:pt modelId="{5B59D6EC-108B-46A2-B059-14213B851E97}" type="parTrans" cxnId="{06182C6E-B31C-4E15-B086-74DB40609520}">
      <dgm:prSet/>
      <dgm:spPr/>
      <dgm:t>
        <a:bodyPr/>
        <a:lstStyle/>
        <a:p>
          <a:endParaRPr lang="en-US" sz="1400"/>
        </a:p>
      </dgm:t>
    </dgm:pt>
    <dgm:pt modelId="{B86F3A84-46A2-4CD1-AD13-4BE10DD1362D}" type="sibTrans" cxnId="{06182C6E-B31C-4E15-B086-74DB40609520}">
      <dgm:prSet/>
      <dgm:spPr/>
      <dgm:t>
        <a:bodyPr/>
        <a:lstStyle/>
        <a:p>
          <a:endParaRPr lang="en-US" sz="1400"/>
        </a:p>
      </dgm:t>
    </dgm:pt>
    <dgm:pt modelId="{E7C90D7D-451D-468B-8B25-DC977E77340A}">
      <dgm:prSet phldrT="[Text]" custT="1"/>
      <dgm:spPr>
        <a:solidFill>
          <a:schemeClr val="accent5">
            <a:lumMod val="20000"/>
            <a:lumOff val="80000"/>
          </a:schemeClr>
        </a:solidFill>
      </dgm:spPr>
      <dgm:t>
        <a:bodyPr/>
        <a:lstStyle/>
        <a:p>
          <a:r>
            <a:rPr lang="en-US" sz="1400">
              <a:solidFill>
                <a:schemeClr val="tx1"/>
              </a:solidFill>
            </a:rPr>
            <a:t>Biz Unit 3</a:t>
          </a:r>
        </a:p>
        <a:p>
          <a:r>
            <a:rPr lang="en-US" sz="1400">
              <a:solidFill>
                <a:schemeClr val="tx1"/>
              </a:solidFill>
            </a:rPr>
            <a:t>(EA Department)</a:t>
          </a:r>
        </a:p>
      </dgm:t>
    </dgm:pt>
    <dgm:pt modelId="{8CBA807F-8468-4618-8CE1-8B0C5570D2CD}" type="parTrans" cxnId="{C2B8C88C-8103-4AD9-87A0-574B262A2289}">
      <dgm:prSet/>
      <dgm:spPr/>
      <dgm:t>
        <a:bodyPr/>
        <a:lstStyle/>
        <a:p>
          <a:endParaRPr lang="en-US" sz="1400"/>
        </a:p>
      </dgm:t>
    </dgm:pt>
    <dgm:pt modelId="{4EBED47C-9CD6-4B06-93C2-2F31927EBC7A}" type="sibTrans" cxnId="{C2B8C88C-8103-4AD9-87A0-574B262A2289}">
      <dgm:prSet/>
      <dgm:spPr/>
      <dgm:t>
        <a:bodyPr/>
        <a:lstStyle/>
        <a:p>
          <a:endParaRPr lang="en-US" sz="1400"/>
        </a:p>
      </dgm:t>
    </dgm:pt>
    <dgm:pt modelId="{8BEC6CFF-BCC0-4E45-AF06-F7F2B7F31178}">
      <dgm:prSet phldrT="[Text]" custT="1"/>
      <dgm:spPr>
        <a:solidFill>
          <a:schemeClr val="accent1">
            <a:lumMod val="20000"/>
            <a:lumOff val="80000"/>
            <a:alpha val="90000"/>
          </a:schemeClr>
        </a:solidFill>
      </dgm:spPr>
      <dgm:t>
        <a:bodyPr/>
        <a:lstStyle/>
        <a:p>
          <a:r>
            <a:rPr lang="en-US" sz="1400"/>
            <a:t>Customer Support Tools</a:t>
          </a:r>
        </a:p>
      </dgm:t>
    </dgm:pt>
    <dgm:pt modelId="{5942F941-F240-45AC-81AD-195941D116C9}" type="parTrans" cxnId="{AD76759C-37C5-40D0-9F77-1798562860BA}">
      <dgm:prSet/>
      <dgm:spPr/>
      <dgm:t>
        <a:bodyPr/>
        <a:lstStyle/>
        <a:p>
          <a:endParaRPr lang="en-US" sz="1400"/>
        </a:p>
      </dgm:t>
    </dgm:pt>
    <dgm:pt modelId="{E0E67804-A091-40AC-97CC-4205441EDFFD}" type="sibTrans" cxnId="{AD76759C-37C5-40D0-9F77-1798562860BA}">
      <dgm:prSet/>
      <dgm:spPr/>
      <dgm:t>
        <a:bodyPr/>
        <a:lstStyle/>
        <a:p>
          <a:endParaRPr lang="en-US" sz="1400"/>
        </a:p>
      </dgm:t>
    </dgm:pt>
    <dgm:pt modelId="{51A5A180-FF30-4769-8FE8-A1D643827E71}">
      <dgm:prSet phldrT="[Text]" custT="1"/>
      <dgm:spPr>
        <a:solidFill>
          <a:schemeClr val="accent4">
            <a:lumMod val="20000"/>
            <a:lumOff val="80000"/>
          </a:schemeClr>
        </a:solidFill>
      </dgm:spPr>
      <dgm:t>
        <a:bodyPr/>
        <a:lstStyle/>
        <a:p>
          <a:r>
            <a:rPr lang="en-US" sz="1400">
              <a:solidFill>
                <a:schemeClr val="tx1"/>
              </a:solidFill>
            </a:rPr>
            <a:t>Biz Unit 2</a:t>
          </a:r>
        </a:p>
        <a:p>
          <a:r>
            <a:rPr lang="en-US" sz="1400">
              <a:solidFill>
                <a:schemeClr val="tx1"/>
              </a:solidFill>
            </a:rPr>
            <a:t>(EA Department)</a:t>
          </a:r>
        </a:p>
      </dgm:t>
    </dgm:pt>
    <dgm:pt modelId="{FC70393F-72F7-4243-AF7D-5E4FE83B4EC3}" type="parTrans" cxnId="{B672DAF1-570D-43C7-B5C5-0ED98702ADD2}">
      <dgm:prSet/>
      <dgm:spPr/>
      <dgm:t>
        <a:bodyPr/>
        <a:lstStyle/>
        <a:p>
          <a:endParaRPr lang="en-US" sz="1400"/>
        </a:p>
      </dgm:t>
    </dgm:pt>
    <dgm:pt modelId="{2A8A711D-EFFD-425C-B429-19A7BD5CA32C}" type="sibTrans" cxnId="{B672DAF1-570D-43C7-B5C5-0ED98702ADD2}">
      <dgm:prSet/>
      <dgm:spPr/>
      <dgm:t>
        <a:bodyPr/>
        <a:lstStyle/>
        <a:p>
          <a:endParaRPr lang="en-US" sz="1400"/>
        </a:p>
      </dgm:t>
    </dgm:pt>
    <dgm:pt modelId="{B111DA72-261D-4864-8542-83AE4DC481F0}">
      <dgm:prSet phldrT="[Text]" custT="1"/>
      <dgm:spPr>
        <a:solidFill>
          <a:schemeClr val="accent1">
            <a:lumMod val="20000"/>
            <a:lumOff val="80000"/>
            <a:alpha val="90000"/>
          </a:schemeClr>
        </a:solidFill>
      </dgm:spPr>
      <dgm:t>
        <a:bodyPr/>
        <a:lstStyle/>
        <a:p>
          <a:r>
            <a:rPr lang="en-US" sz="1400"/>
            <a:t>Dev</a:t>
          </a:r>
        </a:p>
        <a:p>
          <a:r>
            <a:rPr lang="en-US" sz="1400"/>
            <a:t>(Subscription)</a:t>
          </a:r>
        </a:p>
      </dgm:t>
    </dgm:pt>
    <dgm:pt modelId="{BC6781E9-D907-465D-A1B8-B350E1B4B856}" type="parTrans" cxnId="{91F7E0C3-ABA9-4949-88E9-BE550A650436}">
      <dgm:prSet/>
      <dgm:spPr/>
      <dgm:t>
        <a:bodyPr/>
        <a:lstStyle/>
        <a:p>
          <a:endParaRPr lang="en-US" sz="1400"/>
        </a:p>
      </dgm:t>
    </dgm:pt>
    <dgm:pt modelId="{EE24D25C-0B06-4B5B-9EB2-B1A019742A03}" type="sibTrans" cxnId="{91F7E0C3-ABA9-4949-88E9-BE550A650436}">
      <dgm:prSet/>
      <dgm:spPr/>
      <dgm:t>
        <a:bodyPr/>
        <a:lstStyle/>
        <a:p>
          <a:endParaRPr lang="en-US" sz="1400"/>
        </a:p>
      </dgm:t>
    </dgm:pt>
    <dgm:pt modelId="{58D68A6C-9653-4561-A201-1BBA446528A2}">
      <dgm:prSet phldrT="[Text]" custT="1"/>
      <dgm:spPr>
        <a:solidFill>
          <a:schemeClr val="accent1">
            <a:lumMod val="20000"/>
            <a:lumOff val="80000"/>
            <a:alpha val="90000"/>
          </a:schemeClr>
        </a:solidFill>
      </dgm:spPr>
      <dgm:t>
        <a:bodyPr/>
        <a:lstStyle/>
        <a:p>
          <a:r>
            <a:rPr lang="en-US" sz="1400"/>
            <a:t>Test</a:t>
          </a:r>
        </a:p>
        <a:p>
          <a:r>
            <a:rPr lang="en-US" sz="1400"/>
            <a:t>(Subscription)</a:t>
          </a:r>
        </a:p>
      </dgm:t>
    </dgm:pt>
    <dgm:pt modelId="{159480D2-D6D5-44B8-A2E1-0E76B9115615}" type="parTrans" cxnId="{1B84F955-9661-4E53-A203-680D53B7D525}">
      <dgm:prSet/>
      <dgm:spPr/>
      <dgm:t>
        <a:bodyPr/>
        <a:lstStyle/>
        <a:p>
          <a:endParaRPr lang="en-US" sz="1400"/>
        </a:p>
      </dgm:t>
    </dgm:pt>
    <dgm:pt modelId="{53629086-E8E0-428A-8CA9-4F0CE623069D}" type="sibTrans" cxnId="{1B84F955-9661-4E53-A203-680D53B7D525}">
      <dgm:prSet/>
      <dgm:spPr/>
      <dgm:t>
        <a:bodyPr/>
        <a:lstStyle/>
        <a:p>
          <a:endParaRPr lang="en-US" sz="1400"/>
        </a:p>
      </dgm:t>
    </dgm:pt>
    <dgm:pt modelId="{85F68C4F-296E-4DBD-92AB-D24B100B7D38}">
      <dgm:prSet phldrT="[Text]" custT="1"/>
      <dgm:spPr>
        <a:solidFill>
          <a:schemeClr val="accent1">
            <a:lumMod val="20000"/>
            <a:lumOff val="80000"/>
            <a:alpha val="90000"/>
          </a:schemeClr>
        </a:solidFill>
      </dgm:spPr>
      <dgm:t>
        <a:bodyPr/>
        <a:lstStyle/>
        <a:p>
          <a:r>
            <a:rPr lang="en-US" sz="1400"/>
            <a:t>Production</a:t>
          </a:r>
        </a:p>
        <a:p>
          <a:r>
            <a:rPr lang="en-US" sz="1400"/>
            <a:t>(Subscription)</a:t>
          </a:r>
        </a:p>
      </dgm:t>
    </dgm:pt>
    <dgm:pt modelId="{45F5C1D6-F3AA-4FB4-B6CD-FB1DCF7B8F1C}" type="parTrans" cxnId="{B4CE2E15-8A96-4C1A-B64F-07242ACF481F}">
      <dgm:prSet/>
      <dgm:spPr/>
      <dgm:t>
        <a:bodyPr/>
        <a:lstStyle/>
        <a:p>
          <a:endParaRPr lang="en-US" sz="1400"/>
        </a:p>
      </dgm:t>
    </dgm:pt>
    <dgm:pt modelId="{1AD60F1D-1A89-4CDD-813E-AF5A142128CF}" type="sibTrans" cxnId="{B4CE2E15-8A96-4C1A-B64F-07242ACF481F}">
      <dgm:prSet/>
      <dgm:spPr/>
      <dgm:t>
        <a:bodyPr/>
        <a:lstStyle/>
        <a:p>
          <a:endParaRPr lang="en-US" sz="1400"/>
        </a:p>
      </dgm:t>
    </dgm:pt>
    <dgm:pt modelId="{B2E95965-9C8A-4CC9-8271-20E2D93F19FF}">
      <dgm:prSet phldrT="[Text]" custT="1"/>
      <dgm:spPr>
        <a:solidFill>
          <a:schemeClr val="accent1">
            <a:lumMod val="20000"/>
            <a:lumOff val="80000"/>
            <a:alpha val="90000"/>
          </a:schemeClr>
        </a:solidFill>
      </dgm:spPr>
      <dgm:t>
        <a:bodyPr/>
        <a:lstStyle/>
        <a:p>
          <a:r>
            <a:rPr lang="en-US" sz="1400"/>
            <a:t>Production</a:t>
          </a:r>
        </a:p>
        <a:p>
          <a:r>
            <a:rPr lang="en-US" sz="1400"/>
            <a:t>(Subscription)</a:t>
          </a:r>
        </a:p>
      </dgm:t>
    </dgm:pt>
    <dgm:pt modelId="{2FAAC4C2-1548-4EAE-8F8C-26CEEB78051D}" type="parTrans" cxnId="{4783D4CA-A47B-46D8-8C62-0DEDC98EB8E7}">
      <dgm:prSet/>
      <dgm:spPr/>
      <dgm:t>
        <a:bodyPr/>
        <a:lstStyle/>
        <a:p>
          <a:endParaRPr lang="en-US" sz="1400"/>
        </a:p>
      </dgm:t>
    </dgm:pt>
    <dgm:pt modelId="{2ACCD6E2-94FF-4796-8BEC-CFE81709C6BF}" type="sibTrans" cxnId="{4783D4CA-A47B-46D8-8C62-0DEDC98EB8E7}">
      <dgm:prSet/>
      <dgm:spPr/>
      <dgm:t>
        <a:bodyPr/>
        <a:lstStyle/>
        <a:p>
          <a:endParaRPr lang="en-US" sz="1400"/>
        </a:p>
      </dgm:t>
    </dgm:pt>
    <dgm:pt modelId="{0D7F969E-5FC5-438E-B189-1B2919ECE47A}" type="pres">
      <dgm:prSet presAssocID="{66B80514-0E91-4793-847A-D8C0809A3C4E}" presName="diagram" presStyleCnt="0">
        <dgm:presLayoutVars>
          <dgm:chPref val="1"/>
          <dgm:dir/>
          <dgm:animOne val="branch"/>
          <dgm:animLvl val="lvl"/>
          <dgm:resizeHandles/>
        </dgm:presLayoutVars>
      </dgm:prSet>
      <dgm:spPr/>
    </dgm:pt>
    <dgm:pt modelId="{E189216B-F798-4D4E-9440-296338B9C0CD}" type="pres">
      <dgm:prSet presAssocID="{31678A63-2AB5-48F0-8E3C-1553DF8870EF}" presName="root" presStyleCnt="0"/>
      <dgm:spPr/>
    </dgm:pt>
    <dgm:pt modelId="{4A1C2DAC-5755-4276-B274-F54672AE3DF7}" type="pres">
      <dgm:prSet presAssocID="{31678A63-2AB5-48F0-8E3C-1553DF8870EF}" presName="rootComposite" presStyleCnt="0"/>
      <dgm:spPr/>
    </dgm:pt>
    <dgm:pt modelId="{F512E548-1DEA-4F18-B05B-3997FB63605F}" type="pres">
      <dgm:prSet presAssocID="{31678A63-2AB5-48F0-8E3C-1553DF8870EF}" presName="rootText" presStyleLbl="node1" presStyleIdx="0" presStyleCnt="3"/>
      <dgm:spPr/>
    </dgm:pt>
    <dgm:pt modelId="{E48F06D1-2F68-461C-AA76-7B8E95343DF3}" type="pres">
      <dgm:prSet presAssocID="{31678A63-2AB5-48F0-8E3C-1553DF8870EF}" presName="rootConnector" presStyleLbl="node1" presStyleIdx="0" presStyleCnt="3"/>
      <dgm:spPr/>
    </dgm:pt>
    <dgm:pt modelId="{E04DE2A2-A0F3-4828-B82D-758109267A6A}" type="pres">
      <dgm:prSet presAssocID="{31678A63-2AB5-48F0-8E3C-1553DF8870EF}" presName="childShape" presStyleCnt="0"/>
      <dgm:spPr/>
    </dgm:pt>
    <dgm:pt modelId="{F0F522F2-5004-41C8-9361-64881613F7CF}" type="pres">
      <dgm:prSet presAssocID="{BC6781E9-D907-465D-A1B8-B350E1B4B856}" presName="Name13" presStyleLbl="parChTrans1D2" presStyleIdx="0" presStyleCnt="7"/>
      <dgm:spPr/>
    </dgm:pt>
    <dgm:pt modelId="{A2288072-D4F9-42C3-A960-F0D636C828F9}" type="pres">
      <dgm:prSet presAssocID="{B111DA72-261D-4864-8542-83AE4DC481F0}" presName="childText" presStyleLbl="bgAcc1" presStyleIdx="0" presStyleCnt="7">
        <dgm:presLayoutVars>
          <dgm:bulletEnabled val="1"/>
        </dgm:presLayoutVars>
      </dgm:prSet>
      <dgm:spPr/>
    </dgm:pt>
    <dgm:pt modelId="{05F14BD4-1CA9-43C6-87FE-15771367D562}" type="pres">
      <dgm:prSet presAssocID="{159480D2-D6D5-44B8-A2E1-0E76B9115615}" presName="Name13" presStyleLbl="parChTrans1D2" presStyleIdx="1" presStyleCnt="7"/>
      <dgm:spPr/>
    </dgm:pt>
    <dgm:pt modelId="{12995E3A-8BD6-480D-AAF0-265D40EEA42A}" type="pres">
      <dgm:prSet presAssocID="{58D68A6C-9653-4561-A201-1BBA446528A2}" presName="childText" presStyleLbl="bgAcc1" presStyleIdx="1" presStyleCnt="7">
        <dgm:presLayoutVars>
          <dgm:bulletEnabled val="1"/>
        </dgm:presLayoutVars>
      </dgm:prSet>
      <dgm:spPr/>
    </dgm:pt>
    <dgm:pt modelId="{EF3937E1-4DCC-4718-937C-1CC74B34A14E}" type="pres">
      <dgm:prSet presAssocID="{45F5C1D6-F3AA-4FB4-B6CD-FB1DCF7B8F1C}" presName="Name13" presStyleLbl="parChTrans1D2" presStyleIdx="2" presStyleCnt="7"/>
      <dgm:spPr/>
    </dgm:pt>
    <dgm:pt modelId="{E46B49A0-84B6-416D-999B-3579E656F583}" type="pres">
      <dgm:prSet presAssocID="{85F68C4F-296E-4DBD-92AB-D24B100B7D38}" presName="childText" presStyleLbl="bgAcc1" presStyleIdx="2" presStyleCnt="7">
        <dgm:presLayoutVars>
          <dgm:bulletEnabled val="1"/>
        </dgm:presLayoutVars>
      </dgm:prSet>
      <dgm:spPr/>
    </dgm:pt>
    <dgm:pt modelId="{B678A552-7704-4ECA-B6C7-124F8784DE0A}" type="pres">
      <dgm:prSet presAssocID="{51A5A180-FF30-4769-8FE8-A1D643827E71}" presName="root" presStyleCnt="0"/>
      <dgm:spPr/>
    </dgm:pt>
    <dgm:pt modelId="{0FB531C3-ADFD-4401-A461-FF926ED10EA1}" type="pres">
      <dgm:prSet presAssocID="{51A5A180-FF30-4769-8FE8-A1D643827E71}" presName="rootComposite" presStyleCnt="0"/>
      <dgm:spPr/>
    </dgm:pt>
    <dgm:pt modelId="{0D887403-DC51-4C2E-B4BB-84CF5CF1AB04}" type="pres">
      <dgm:prSet presAssocID="{51A5A180-FF30-4769-8FE8-A1D643827E71}" presName="rootText" presStyleLbl="node1" presStyleIdx="1" presStyleCnt="3"/>
      <dgm:spPr/>
    </dgm:pt>
    <dgm:pt modelId="{21150EC5-9E4A-4305-AA50-D7CC575C28B2}" type="pres">
      <dgm:prSet presAssocID="{51A5A180-FF30-4769-8FE8-A1D643827E71}" presName="rootConnector" presStyleLbl="node1" presStyleIdx="1" presStyleCnt="3"/>
      <dgm:spPr/>
    </dgm:pt>
    <dgm:pt modelId="{6BAD5639-6292-4A0B-8FE3-075697849FCE}" type="pres">
      <dgm:prSet presAssocID="{51A5A180-FF30-4769-8FE8-A1D643827E71}" presName="childShape" presStyleCnt="0"/>
      <dgm:spPr/>
    </dgm:pt>
    <dgm:pt modelId="{96CD66F9-52BE-41B2-AD1A-203F1CFDDD57}" type="pres">
      <dgm:prSet presAssocID="{69CACCBA-A6FF-430F-A1EA-855A1A6D4A48}" presName="Name13" presStyleLbl="parChTrans1D2" presStyleIdx="3" presStyleCnt="7"/>
      <dgm:spPr/>
    </dgm:pt>
    <dgm:pt modelId="{4CB478C8-6113-47D0-AFCE-E0612A2AAE8A}" type="pres">
      <dgm:prSet presAssocID="{59323F17-1066-48E8-B590-55C2711F66D6}" presName="childText" presStyleLbl="bgAcc1" presStyleIdx="3" presStyleCnt="7">
        <dgm:presLayoutVars>
          <dgm:bulletEnabled val="1"/>
        </dgm:presLayoutVars>
      </dgm:prSet>
      <dgm:spPr/>
    </dgm:pt>
    <dgm:pt modelId="{94DFC85F-276C-4F3A-AD7B-0AC9D6F07062}" type="pres">
      <dgm:prSet presAssocID="{5B59D6EC-108B-46A2-B059-14213B851E97}" presName="Name13" presStyleLbl="parChTrans1D2" presStyleIdx="4" presStyleCnt="7"/>
      <dgm:spPr/>
    </dgm:pt>
    <dgm:pt modelId="{ED0D8CCA-68D4-432B-BD3C-C72DA5925148}" type="pres">
      <dgm:prSet presAssocID="{D12EABD8-3B54-491E-825A-465C46DADF14}" presName="childText" presStyleLbl="bgAcc1" presStyleIdx="4" presStyleCnt="7">
        <dgm:presLayoutVars>
          <dgm:bulletEnabled val="1"/>
        </dgm:presLayoutVars>
      </dgm:prSet>
      <dgm:spPr/>
    </dgm:pt>
    <dgm:pt modelId="{814B5297-33B3-45E1-8B9D-6B5415FD79C4}" type="pres">
      <dgm:prSet presAssocID="{2FAAC4C2-1548-4EAE-8F8C-26CEEB78051D}" presName="Name13" presStyleLbl="parChTrans1D2" presStyleIdx="5" presStyleCnt="7"/>
      <dgm:spPr/>
    </dgm:pt>
    <dgm:pt modelId="{201936F1-E9B3-472D-8EB3-433F705E0EF3}" type="pres">
      <dgm:prSet presAssocID="{B2E95965-9C8A-4CC9-8271-20E2D93F19FF}" presName="childText" presStyleLbl="bgAcc1" presStyleIdx="5" presStyleCnt="7">
        <dgm:presLayoutVars>
          <dgm:bulletEnabled val="1"/>
        </dgm:presLayoutVars>
      </dgm:prSet>
      <dgm:spPr/>
    </dgm:pt>
    <dgm:pt modelId="{25B42A45-DBE5-48B4-A5BE-FCB22C18FF69}" type="pres">
      <dgm:prSet presAssocID="{E7C90D7D-451D-468B-8B25-DC977E77340A}" presName="root" presStyleCnt="0"/>
      <dgm:spPr/>
    </dgm:pt>
    <dgm:pt modelId="{2D0E6965-6796-472D-A295-92215B6BD826}" type="pres">
      <dgm:prSet presAssocID="{E7C90D7D-451D-468B-8B25-DC977E77340A}" presName="rootComposite" presStyleCnt="0"/>
      <dgm:spPr/>
    </dgm:pt>
    <dgm:pt modelId="{29A9E5B9-E38A-4EB7-86DD-5DB078CC3784}" type="pres">
      <dgm:prSet presAssocID="{E7C90D7D-451D-468B-8B25-DC977E77340A}" presName="rootText" presStyleLbl="node1" presStyleIdx="2" presStyleCnt="3"/>
      <dgm:spPr/>
    </dgm:pt>
    <dgm:pt modelId="{AABDE9E1-3B91-4F38-AF2A-21A86F8074C9}" type="pres">
      <dgm:prSet presAssocID="{E7C90D7D-451D-468B-8B25-DC977E77340A}" presName="rootConnector" presStyleLbl="node1" presStyleIdx="2" presStyleCnt="3"/>
      <dgm:spPr/>
    </dgm:pt>
    <dgm:pt modelId="{CC5CA995-75E4-4638-B501-6E3ED801D1B7}" type="pres">
      <dgm:prSet presAssocID="{E7C90D7D-451D-468B-8B25-DC977E77340A}" presName="childShape" presStyleCnt="0"/>
      <dgm:spPr/>
    </dgm:pt>
    <dgm:pt modelId="{DF0264FE-4EAC-43F9-805D-C9ACA868C3A2}" type="pres">
      <dgm:prSet presAssocID="{5942F941-F240-45AC-81AD-195941D116C9}" presName="Name13" presStyleLbl="parChTrans1D2" presStyleIdx="6" presStyleCnt="7"/>
      <dgm:spPr/>
    </dgm:pt>
    <dgm:pt modelId="{FF9D0CF4-4DF9-4721-BA13-F80371535B81}" type="pres">
      <dgm:prSet presAssocID="{8BEC6CFF-BCC0-4E45-AF06-F7F2B7F31178}" presName="childText" presStyleLbl="bgAcc1" presStyleIdx="6" presStyleCnt="7">
        <dgm:presLayoutVars>
          <dgm:bulletEnabled val="1"/>
        </dgm:presLayoutVars>
      </dgm:prSet>
      <dgm:spPr/>
    </dgm:pt>
  </dgm:ptLst>
  <dgm:cxnLst>
    <dgm:cxn modelId="{77A9E103-2404-40DE-9B10-5A5A5B1EDBB6}" type="presOf" srcId="{69CACCBA-A6FF-430F-A1EA-855A1A6D4A48}" destId="{96CD66F9-52BE-41B2-AD1A-203F1CFDDD57}" srcOrd="0" destOrd="0" presId="urn:microsoft.com/office/officeart/2005/8/layout/hierarchy3"/>
    <dgm:cxn modelId="{B4CE2E15-8A96-4C1A-B64F-07242ACF481F}" srcId="{31678A63-2AB5-48F0-8E3C-1553DF8870EF}" destId="{85F68C4F-296E-4DBD-92AB-D24B100B7D38}" srcOrd="2" destOrd="0" parTransId="{45F5C1D6-F3AA-4FB4-B6CD-FB1DCF7B8F1C}" sibTransId="{1AD60F1D-1A89-4CDD-813E-AF5A142128CF}"/>
    <dgm:cxn modelId="{98A4D92A-C152-4F4D-8ECF-41D127F747D9}" type="presOf" srcId="{66B80514-0E91-4793-847A-D8C0809A3C4E}" destId="{0D7F969E-5FC5-438E-B189-1B2919ECE47A}" srcOrd="0" destOrd="0" presId="urn:microsoft.com/office/officeart/2005/8/layout/hierarchy3"/>
    <dgm:cxn modelId="{157F5233-FA73-4850-A72E-9D963C493BB9}" type="presOf" srcId="{E7C90D7D-451D-468B-8B25-DC977E77340A}" destId="{29A9E5B9-E38A-4EB7-86DD-5DB078CC3784}" srcOrd="0" destOrd="0" presId="urn:microsoft.com/office/officeart/2005/8/layout/hierarchy3"/>
    <dgm:cxn modelId="{10C4845F-EDA7-4F27-9791-1E7672E72EC2}" type="presOf" srcId="{BC6781E9-D907-465D-A1B8-B350E1B4B856}" destId="{F0F522F2-5004-41C8-9361-64881613F7CF}" srcOrd="0" destOrd="0" presId="urn:microsoft.com/office/officeart/2005/8/layout/hierarchy3"/>
    <dgm:cxn modelId="{90252C66-F59F-44B3-930D-6761D89E9182}" type="presOf" srcId="{31678A63-2AB5-48F0-8E3C-1553DF8870EF}" destId="{F512E548-1DEA-4F18-B05B-3997FB63605F}" srcOrd="0" destOrd="0" presId="urn:microsoft.com/office/officeart/2005/8/layout/hierarchy3"/>
    <dgm:cxn modelId="{D7434866-418C-4971-95C7-F76363352519}" type="presOf" srcId="{D12EABD8-3B54-491E-825A-465C46DADF14}" destId="{ED0D8CCA-68D4-432B-BD3C-C72DA5925148}" srcOrd="0" destOrd="0" presId="urn:microsoft.com/office/officeart/2005/8/layout/hierarchy3"/>
    <dgm:cxn modelId="{B5F92F48-6254-42A0-BB66-52E2566C900D}" srcId="{51A5A180-FF30-4769-8FE8-A1D643827E71}" destId="{59323F17-1066-48E8-B590-55C2711F66D6}" srcOrd="0" destOrd="0" parTransId="{69CACCBA-A6FF-430F-A1EA-855A1A6D4A48}" sibTransId="{CD755A72-6CA6-4B81-8FDF-E6A9DB1BA855}"/>
    <dgm:cxn modelId="{91BC5D4B-7896-4425-BBDC-2A634D1B4B47}" type="presOf" srcId="{31678A63-2AB5-48F0-8E3C-1553DF8870EF}" destId="{E48F06D1-2F68-461C-AA76-7B8E95343DF3}" srcOrd="1" destOrd="0" presId="urn:microsoft.com/office/officeart/2005/8/layout/hierarchy3"/>
    <dgm:cxn modelId="{06182C6E-B31C-4E15-B086-74DB40609520}" srcId="{51A5A180-FF30-4769-8FE8-A1D643827E71}" destId="{D12EABD8-3B54-491E-825A-465C46DADF14}" srcOrd="1" destOrd="0" parTransId="{5B59D6EC-108B-46A2-B059-14213B851E97}" sibTransId="{B86F3A84-46A2-4CD1-AD13-4BE10DD1362D}"/>
    <dgm:cxn modelId="{1B84F955-9661-4E53-A203-680D53B7D525}" srcId="{31678A63-2AB5-48F0-8E3C-1553DF8870EF}" destId="{58D68A6C-9653-4561-A201-1BBA446528A2}" srcOrd="1" destOrd="0" parTransId="{159480D2-D6D5-44B8-A2E1-0E76B9115615}" sibTransId="{53629086-E8E0-428A-8CA9-4F0CE623069D}"/>
    <dgm:cxn modelId="{6A353656-0B62-4066-8FA4-54C0F6A8D589}" type="presOf" srcId="{B2E95965-9C8A-4CC9-8271-20E2D93F19FF}" destId="{201936F1-E9B3-472D-8EB3-433F705E0EF3}" srcOrd="0" destOrd="0" presId="urn:microsoft.com/office/officeart/2005/8/layout/hierarchy3"/>
    <dgm:cxn modelId="{9B96DC88-0D24-4B55-9C83-3BF7CD3BF216}" type="presOf" srcId="{E7C90D7D-451D-468B-8B25-DC977E77340A}" destId="{AABDE9E1-3B91-4F38-AF2A-21A86F8074C9}" srcOrd="1" destOrd="0" presId="urn:microsoft.com/office/officeart/2005/8/layout/hierarchy3"/>
    <dgm:cxn modelId="{C2B8C88C-8103-4AD9-87A0-574B262A2289}" srcId="{66B80514-0E91-4793-847A-D8C0809A3C4E}" destId="{E7C90D7D-451D-468B-8B25-DC977E77340A}" srcOrd="2" destOrd="0" parTransId="{8CBA807F-8468-4618-8CE1-8B0C5570D2CD}" sibTransId="{4EBED47C-9CD6-4B06-93C2-2F31927EBC7A}"/>
    <dgm:cxn modelId="{314F158D-CE4F-47D2-9288-7A0B0D0BB778}" type="presOf" srcId="{59323F17-1066-48E8-B590-55C2711F66D6}" destId="{4CB478C8-6113-47D0-AFCE-E0612A2AAE8A}" srcOrd="0" destOrd="0" presId="urn:microsoft.com/office/officeart/2005/8/layout/hierarchy3"/>
    <dgm:cxn modelId="{DD501F95-E04E-4888-8DE9-BAB9E9EC29F1}" type="presOf" srcId="{B111DA72-261D-4864-8542-83AE4DC481F0}" destId="{A2288072-D4F9-42C3-A960-F0D636C828F9}" srcOrd="0" destOrd="0" presId="urn:microsoft.com/office/officeart/2005/8/layout/hierarchy3"/>
    <dgm:cxn modelId="{539C169C-ECA8-436B-9554-1CBC11045FA0}" type="presOf" srcId="{5B59D6EC-108B-46A2-B059-14213B851E97}" destId="{94DFC85F-276C-4F3A-AD7B-0AC9D6F07062}" srcOrd="0" destOrd="0" presId="urn:microsoft.com/office/officeart/2005/8/layout/hierarchy3"/>
    <dgm:cxn modelId="{AD76759C-37C5-40D0-9F77-1798562860BA}" srcId="{E7C90D7D-451D-468B-8B25-DC977E77340A}" destId="{8BEC6CFF-BCC0-4E45-AF06-F7F2B7F31178}" srcOrd="0" destOrd="0" parTransId="{5942F941-F240-45AC-81AD-195941D116C9}" sibTransId="{E0E67804-A091-40AC-97CC-4205441EDFFD}"/>
    <dgm:cxn modelId="{FC3DA59D-113B-491B-9E08-6FEA3168C0F1}" type="presOf" srcId="{2FAAC4C2-1548-4EAE-8F8C-26CEEB78051D}" destId="{814B5297-33B3-45E1-8B9D-6B5415FD79C4}" srcOrd="0" destOrd="0" presId="urn:microsoft.com/office/officeart/2005/8/layout/hierarchy3"/>
    <dgm:cxn modelId="{D8B175A6-981B-42D3-B25D-46F1AE33B3A9}" type="presOf" srcId="{85F68C4F-296E-4DBD-92AB-D24B100B7D38}" destId="{E46B49A0-84B6-416D-999B-3579E656F583}" srcOrd="0" destOrd="0" presId="urn:microsoft.com/office/officeart/2005/8/layout/hierarchy3"/>
    <dgm:cxn modelId="{3B0344A9-C323-4AF6-A29C-EA49CA810065}" type="presOf" srcId="{8BEC6CFF-BCC0-4E45-AF06-F7F2B7F31178}" destId="{FF9D0CF4-4DF9-4721-BA13-F80371535B81}" srcOrd="0" destOrd="0" presId="urn:microsoft.com/office/officeart/2005/8/layout/hierarchy3"/>
    <dgm:cxn modelId="{2CF9E4A9-7B71-4658-A57B-2BD3F60BFAAB}" type="presOf" srcId="{51A5A180-FF30-4769-8FE8-A1D643827E71}" destId="{21150EC5-9E4A-4305-AA50-D7CC575C28B2}" srcOrd="1" destOrd="0" presId="urn:microsoft.com/office/officeart/2005/8/layout/hierarchy3"/>
    <dgm:cxn modelId="{37A59BAE-B44D-4068-A732-B95AFC968337}" type="presOf" srcId="{45F5C1D6-F3AA-4FB4-B6CD-FB1DCF7B8F1C}" destId="{EF3937E1-4DCC-4718-937C-1CC74B34A14E}" srcOrd="0" destOrd="0" presId="urn:microsoft.com/office/officeart/2005/8/layout/hierarchy3"/>
    <dgm:cxn modelId="{91F7E0C3-ABA9-4949-88E9-BE550A650436}" srcId="{31678A63-2AB5-48F0-8E3C-1553DF8870EF}" destId="{B111DA72-261D-4864-8542-83AE4DC481F0}" srcOrd="0" destOrd="0" parTransId="{BC6781E9-D907-465D-A1B8-B350E1B4B856}" sibTransId="{EE24D25C-0B06-4B5B-9EB2-B1A019742A03}"/>
    <dgm:cxn modelId="{DB09C3C7-80B6-4136-9635-57F1849A1D2E}" type="presOf" srcId="{5942F941-F240-45AC-81AD-195941D116C9}" destId="{DF0264FE-4EAC-43F9-805D-C9ACA868C3A2}" srcOrd="0" destOrd="0" presId="urn:microsoft.com/office/officeart/2005/8/layout/hierarchy3"/>
    <dgm:cxn modelId="{4783D4CA-A47B-46D8-8C62-0DEDC98EB8E7}" srcId="{51A5A180-FF30-4769-8FE8-A1D643827E71}" destId="{B2E95965-9C8A-4CC9-8271-20E2D93F19FF}" srcOrd="2" destOrd="0" parTransId="{2FAAC4C2-1548-4EAE-8F8C-26CEEB78051D}" sibTransId="{2ACCD6E2-94FF-4796-8BEC-CFE81709C6BF}"/>
    <dgm:cxn modelId="{B0E774E4-2937-461C-A613-E760C92D7E4A}" type="presOf" srcId="{159480D2-D6D5-44B8-A2E1-0E76B9115615}" destId="{05F14BD4-1CA9-43C6-87FE-15771367D562}" srcOrd="0" destOrd="0" presId="urn:microsoft.com/office/officeart/2005/8/layout/hierarchy3"/>
    <dgm:cxn modelId="{E57848F0-C63E-42A9-A77A-7F8773F71D1A}" srcId="{66B80514-0E91-4793-847A-D8C0809A3C4E}" destId="{31678A63-2AB5-48F0-8E3C-1553DF8870EF}" srcOrd="0" destOrd="0" parTransId="{13AD67B0-F2CE-42FC-B322-1BC255C46DC6}" sibTransId="{0A36C9E6-4DAB-41C7-B1BD-0D640920E31A}"/>
    <dgm:cxn modelId="{B672DAF1-570D-43C7-B5C5-0ED98702ADD2}" srcId="{66B80514-0E91-4793-847A-D8C0809A3C4E}" destId="{51A5A180-FF30-4769-8FE8-A1D643827E71}" srcOrd="1" destOrd="0" parTransId="{FC70393F-72F7-4243-AF7D-5E4FE83B4EC3}" sibTransId="{2A8A711D-EFFD-425C-B429-19A7BD5CA32C}"/>
    <dgm:cxn modelId="{B59069F3-37BE-4192-B0C9-F93DBE47B4CE}" type="presOf" srcId="{51A5A180-FF30-4769-8FE8-A1D643827E71}" destId="{0D887403-DC51-4C2E-B4BB-84CF5CF1AB04}" srcOrd="0" destOrd="0" presId="urn:microsoft.com/office/officeart/2005/8/layout/hierarchy3"/>
    <dgm:cxn modelId="{6FC8C1FA-BCC3-4529-9AEB-2FE0EFC393C8}" type="presOf" srcId="{58D68A6C-9653-4561-A201-1BBA446528A2}" destId="{12995E3A-8BD6-480D-AAF0-265D40EEA42A}" srcOrd="0" destOrd="0" presId="urn:microsoft.com/office/officeart/2005/8/layout/hierarchy3"/>
    <dgm:cxn modelId="{0E9289BC-D497-4748-A63B-34389BB6D36D}" type="presParOf" srcId="{0D7F969E-5FC5-438E-B189-1B2919ECE47A}" destId="{E189216B-F798-4D4E-9440-296338B9C0CD}" srcOrd="0" destOrd="0" presId="urn:microsoft.com/office/officeart/2005/8/layout/hierarchy3"/>
    <dgm:cxn modelId="{BFA30C8E-CBF7-43CA-96AA-760FEA602E66}" type="presParOf" srcId="{E189216B-F798-4D4E-9440-296338B9C0CD}" destId="{4A1C2DAC-5755-4276-B274-F54672AE3DF7}" srcOrd="0" destOrd="0" presId="urn:microsoft.com/office/officeart/2005/8/layout/hierarchy3"/>
    <dgm:cxn modelId="{5E6DB7A5-37BF-4D19-9FCA-5B9F9C33FD11}" type="presParOf" srcId="{4A1C2DAC-5755-4276-B274-F54672AE3DF7}" destId="{F512E548-1DEA-4F18-B05B-3997FB63605F}" srcOrd="0" destOrd="0" presId="urn:microsoft.com/office/officeart/2005/8/layout/hierarchy3"/>
    <dgm:cxn modelId="{D692F6E9-1E02-45AF-A648-99DC294A348B}" type="presParOf" srcId="{4A1C2DAC-5755-4276-B274-F54672AE3DF7}" destId="{E48F06D1-2F68-461C-AA76-7B8E95343DF3}" srcOrd="1" destOrd="0" presId="urn:microsoft.com/office/officeart/2005/8/layout/hierarchy3"/>
    <dgm:cxn modelId="{3AD07919-0900-494D-B00A-B00560C63219}" type="presParOf" srcId="{E189216B-F798-4D4E-9440-296338B9C0CD}" destId="{E04DE2A2-A0F3-4828-B82D-758109267A6A}" srcOrd="1" destOrd="0" presId="urn:microsoft.com/office/officeart/2005/8/layout/hierarchy3"/>
    <dgm:cxn modelId="{DFAA0ABE-27EB-4C18-B831-17922E80C05B}" type="presParOf" srcId="{E04DE2A2-A0F3-4828-B82D-758109267A6A}" destId="{F0F522F2-5004-41C8-9361-64881613F7CF}" srcOrd="0" destOrd="0" presId="urn:microsoft.com/office/officeart/2005/8/layout/hierarchy3"/>
    <dgm:cxn modelId="{76F00DE7-6BD4-40D8-86E0-B876BA044BD4}" type="presParOf" srcId="{E04DE2A2-A0F3-4828-B82D-758109267A6A}" destId="{A2288072-D4F9-42C3-A960-F0D636C828F9}" srcOrd="1" destOrd="0" presId="urn:microsoft.com/office/officeart/2005/8/layout/hierarchy3"/>
    <dgm:cxn modelId="{1C95C692-50E0-4DEC-93D0-E7701329D5B0}" type="presParOf" srcId="{E04DE2A2-A0F3-4828-B82D-758109267A6A}" destId="{05F14BD4-1CA9-43C6-87FE-15771367D562}" srcOrd="2" destOrd="0" presId="urn:microsoft.com/office/officeart/2005/8/layout/hierarchy3"/>
    <dgm:cxn modelId="{5031E88B-0145-4654-B97C-E7D0CD5B33EB}" type="presParOf" srcId="{E04DE2A2-A0F3-4828-B82D-758109267A6A}" destId="{12995E3A-8BD6-480D-AAF0-265D40EEA42A}" srcOrd="3" destOrd="0" presId="urn:microsoft.com/office/officeart/2005/8/layout/hierarchy3"/>
    <dgm:cxn modelId="{2286C4C3-B729-4B96-9BDC-0FC3D397839A}" type="presParOf" srcId="{E04DE2A2-A0F3-4828-B82D-758109267A6A}" destId="{EF3937E1-4DCC-4718-937C-1CC74B34A14E}" srcOrd="4" destOrd="0" presId="urn:microsoft.com/office/officeart/2005/8/layout/hierarchy3"/>
    <dgm:cxn modelId="{12074670-952A-4816-A741-A0CF78D13E96}" type="presParOf" srcId="{E04DE2A2-A0F3-4828-B82D-758109267A6A}" destId="{E46B49A0-84B6-416D-999B-3579E656F583}" srcOrd="5" destOrd="0" presId="urn:microsoft.com/office/officeart/2005/8/layout/hierarchy3"/>
    <dgm:cxn modelId="{6B6C1534-6A73-4DE1-A804-1E7FE2F2E903}" type="presParOf" srcId="{0D7F969E-5FC5-438E-B189-1B2919ECE47A}" destId="{B678A552-7704-4ECA-B6C7-124F8784DE0A}" srcOrd="1" destOrd="0" presId="urn:microsoft.com/office/officeart/2005/8/layout/hierarchy3"/>
    <dgm:cxn modelId="{A62D0527-3EED-49AA-A020-05EF1E555692}" type="presParOf" srcId="{B678A552-7704-4ECA-B6C7-124F8784DE0A}" destId="{0FB531C3-ADFD-4401-A461-FF926ED10EA1}" srcOrd="0" destOrd="0" presId="urn:microsoft.com/office/officeart/2005/8/layout/hierarchy3"/>
    <dgm:cxn modelId="{5220E16D-8056-441C-984E-DAEA36B11769}" type="presParOf" srcId="{0FB531C3-ADFD-4401-A461-FF926ED10EA1}" destId="{0D887403-DC51-4C2E-B4BB-84CF5CF1AB04}" srcOrd="0" destOrd="0" presId="urn:microsoft.com/office/officeart/2005/8/layout/hierarchy3"/>
    <dgm:cxn modelId="{4D905040-97C3-4818-A44F-6B8EF0F40B5F}" type="presParOf" srcId="{0FB531C3-ADFD-4401-A461-FF926ED10EA1}" destId="{21150EC5-9E4A-4305-AA50-D7CC575C28B2}" srcOrd="1" destOrd="0" presId="urn:microsoft.com/office/officeart/2005/8/layout/hierarchy3"/>
    <dgm:cxn modelId="{06EA10E4-0068-483B-A873-30CC691C4F27}" type="presParOf" srcId="{B678A552-7704-4ECA-B6C7-124F8784DE0A}" destId="{6BAD5639-6292-4A0B-8FE3-075697849FCE}" srcOrd="1" destOrd="0" presId="urn:microsoft.com/office/officeart/2005/8/layout/hierarchy3"/>
    <dgm:cxn modelId="{CA32E323-5872-4D04-A0A2-FAEC58CF6373}" type="presParOf" srcId="{6BAD5639-6292-4A0B-8FE3-075697849FCE}" destId="{96CD66F9-52BE-41B2-AD1A-203F1CFDDD57}" srcOrd="0" destOrd="0" presId="urn:microsoft.com/office/officeart/2005/8/layout/hierarchy3"/>
    <dgm:cxn modelId="{D3F8759B-4AD2-4B9E-86E8-9F3889DABCBA}" type="presParOf" srcId="{6BAD5639-6292-4A0B-8FE3-075697849FCE}" destId="{4CB478C8-6113-47D0-AFCE-E0612A2AAE8A}" srcOrd="1" destOrd="0" presId="urn:microsoft.com/office/officeart/2005/8/layout/hierarchy3"/>
    <dgm:cxn modelId="{8195A047-7D62-4BE4-81EA-8BA5C25D2B3A}" type="presParOf" srcId="{6BAD5639-6292-4A0B-8FE3-075697849FCE}" destId="{94DFC85F-276C-4F3A-AD7B-0AC9D6F07062}" srcOrd="2" destOrd="0" presId="urn:microsoft.com/office/officeart/2005/8/layout/hierarchy3"/>
    <dgm:cxn modelId="{ADDA80F9-2CE2-4A0B-A249-4D77D127EDC0}" type="presParOf" srcId="{6BAD5639-6292-4A0B-8FE3-075697849FCE}" destId="{ED0D8CCA-68D4-432B-BD3C-C72DA5925148}" srcOrd="3" destOrd="0" presId="urn:microsoft.com/office/officeart/2005/8/layout/hierarchy3"/>
    <dgm:cxn modelId="{301544C6-2D19-40E7-83ED-843E47850040}" type="presParOf" srcId="{6BAD5639-6292-4A0B-8FE3-075697849FCE}" destId="{814B5297-33B3-45E1-8B9D-6B5415FD79C4}" srcOrd="4" destOrd="0" presId="urn:microsoft.com/office/officeart/2005/8/layout/hierarchy3"/>
    <dgm:cxn modelId="{D6A13156-12A8-49C0-A260-D86422FCE0F7}" type="presParOf" srcId="{6BAD5639-6292-4A0B-8FE3-075697849FCE}" destId="{201936F1-E9B3-472D-8EB3-433F705E0EF3}" srcOrd="5" destOrd="0" presId="urn:microsoft.com/office/officeart/2005/8/layout/hierarchy3"/>
    <dgm:cxn modelId="{18141AD1-1463-47BD-86CB-CC2F9F7662C4}" type="presParOf" srcId="{0D7F969E-5FC5-438E-B189-1B2919ECE47A}" destId="{25B42A45-DBE5-48B4-A5BE-FCB22C18FF69}" srcOrd="2" destOrd="0" presId="urn:microsoft.com/office/officeart/2005/8/layout/hierarchy3"/>
    <dgm:cxn modelId="{93DF7F9C-FF86-4060-82BB-E42054CBA18D}" type="presParOf" srcId="{25B42A45-DBE5-48B4-A5BE-FCB22C18FF69}" destId="{2D0E6965-6796-472D-A295-92215B6BD826}" srcOrd="0" destOrd="0" presId="urn:microsoft.com/office/officeart/2005/8/layout/hierarchy3"/>
    <dgm:cxn modelId="{B5A0CAF6-518B-4E96-8FED-C2F49BA5DCD0}" type="presParOf" srcId="{2D0E6965-6796-472D-A295-92215B6BD826}" destId="{29A9E5B9-E38A-4EB7-86DD-5DB078CC3784}" srcOrd="0" destOrd="0" presId="urn:microsoft.com/office/officeart/2005/8/layout/hierarchy3"/>
    <dgm:cxn modelId="{2DC3BCA1-22E1-4798-9733-390B9CC9AB69}" type="presParOf" srcId="{2D0E6965-6796-472D-A295-92215B6BD826}" destId="{AABDE9E1-3B91-4F38-AF2A-21A86F8074C9}" srcOrd="1" destOrd="0" presId="urn:microsoft.com/office/officeart/2005/8/layout/hierarchy3"/>
    <dgm:cxn modelId="{27456430-AEF7-4CD3-9D33-23707C4190F3}" type="presParOf" srcId="{25B42A45-DBE5-48B4-A5BE-FCB22C18FF69}" destId="{CC5CA995-75E4-4638-B501-6E3ED801D1B7}" srcOrd="1" destOrd="0" presId="urn:microsoft.com/office/officeart/2005/8/layout/hierarchy3"/>
    <dgm:cxn modelId="{A8CA2862-C8DA-47ED-9FDD-6A8BA8338A5D}" type="presParOf" srcId="{CC5CA995-75E4-4638-B501-6E3ED801D1B7}" destId="{DF0264FE-4EAC-43F9-805D-C9ACA868C3A2}" srcOrd="0" destOrd="0" presId="urn:microsoft.com/office/officeart/2005/8/layout/hierarchy3"/>
    <dgm:cxn modelId="{6E137D1B-6CBB-4ED7-916B-098A0CA132BB}" type="presParOf" srcId="{CC5CA995-75E4-4638-B501-6E3ED801D1B7}" destId="{FF9D0CF4-4DF9-4721-BA13-F80371535B81}"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8600A7-50E6-4F57-83D0-7956526A504E}"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EF73B45F-1B32-487F-8FEB-0A55FDAE7242}">
      <dgm:prSet phldrT="[Text]"/>
      <dgm:spPr/>
      <dgm:t>
        <a:bodyPr/>
        <a:lstStyle/>
        <a:p>
          <a:r>
            <a:rPr lang="en-US"/>
            <a:t>Biz Unit 1</a:t>
          </a:r>
        </a:p>
      </dgm:t>
    </dgm:pt>
    <dgm:pt modelId="{7AAD2423-BB46-4498-ACA8-1F662556A097}" type="parTrans" cxnId="{F6282444-3768-46BD-8105-B280D8BDB744}">
      <dgm:prSet/>
      <dgm:spPr/>
      <dgm:t>
        <a:bodyPr/>
        <a:lstStyle/>
        <a:p>
          <a:endParaRPr lang="en-US"/>
        </a:p>
      </dgm:t>
    </dgm:pt>
    <dgm:pt modelId="{93741736-AC34-46CB-B2F2-ABF75F5F7C40}" type="sibTrans" cxnId="{F6282444-3768-46BD-8105-B280D8BDB744}">
      <dgm:prSet/>
      <dgm:spPr/>
      <dgm:t>
        <a:bodyPr/>
        <a:lstStyle/>
        <a:p>
          <a:endParaRPr lang="en-US"/>
        </a:p>
      </dgm:t>
    </dgm:pt>
    <dgm:pt modelId="{E9023BFA-C56F-4DC9-8692-1B9093B76747}">
      <dgm:prSet phldrT="[Text]"/>
      <dgm:spPr>
        <a:solidFill>
          <a:schemeClr val="accent3">
            <a:lumMod val="40000"/>
            <a:lumOff val="60000"/>
          </a:schemeClr>
        </a:solidFill>
      </dgm:spPr>
      <dgm:t>
        <a:bodyPr/>
        <a:lstStyle/>
        <a:p>
          <a:r>
            <a:rPr lang="en-US" err="1"/>
            <a:t>CostMgmt_Dev</a:t>
          </a:r>
          <a:endParaRPr lang="en-US"/>
        </a:p>
      </dgm:t>
    </dgm:pt>
    <dgm:pt modelId="{1CE9F770-4F73-4DA8-8F60-7A0532296471}" type="parTrans" cxnId="{8E8F92C9-30F3-49BE-A5AF-42A60D8596A5}">
      <dgm:prSet/>
      <dgm:spPr/>
      <dgm:t>
        <a:bodyPr/>
        <a:lstStyle/>
        <a:p>
          <a:endParaRPr lang="en-US"/>
        </a:p>
      </dgm:t>
    </dgm:pt>
    <dgm:pt modelId="{D3BE5501-0356-4EBA-B47E-86D37BDB4A43}" type="sibTrans" cxnId="{8E8F92C9-30F3-49BE-A5AF-42A60D8596A5}">
      <dgm:prSet/>
      <dgm:spPr/>
      <dgm:t>
        <a:bodyPr/>
        <a:lstStyle/>
        <a:p>
          <a:endParaRPr lang="en-US"/>
        </a:p>
      </dgm:t>
    </dgm:pt>
    <dgm:pt modelId="{2FE80865-30C1-4005-B141-1FB490647A41}">
      <dgm:prSet phldrT="[Text]"/>
      <dgm:spPr>
        <a:solidFill>
          <a:schemeClr val="bg1">
            <a:lumMod val="65000"/>
          </a:schemeClr>
        </a:solidFill>
      </dgm:spPr>
      <dgm:t>
        <a:bodyPr/>
        <a:lstStyle/>
        <a:p>
          <a:r>
            <a:rPr lang="en-US" err="1"/>
            <a:t>myProject_UI</a:t>
          </a:r>
          <a:endParaRPr lang="en-US"/>
        </a:p>
      </dgm:t>
    </dgm:pt>
    <dgm:pt modelId="{E1CB2128-98A8-4F65-B423-BD2A14B4BF98}" type="parTrans" cxnId="{6E002B1C-D5F9-4AE4-B94D-18FF98F52CB5}">
      <dgm:prSet/>
      <dgm:spPr/>
      <dgm:t>
        <a:bodyPr/>
        <a:lstStyle/>
        <a:p>
          <a:endParaRPr lang="en-US"/>
        </a:p>
      </dgm:t>
    </dgm:pt>
    <dgm:pt modelId="{A10BBF52-3122-4B38-A461-371D03B95E42}" type="sibTrans" cxnId="{6E002B1C-D5F9-4AE4-B94D-18FF98F52CB5}">
      <dgm:prSet/>
      <dgm:spPr/>
      <dgm:t>
        <a:bodyPr/>
        <a:lstStyle/>
        <a:p>
          <a:endParaRPr lang="en-US"/>
        </a:p>
      </dgm:t>
    </dgm:pt>
    <dgm:pt modelId="{8E66AFCD-85E8-41C9-B204-037A99CB024E}">
      <dgm:prSet phldrT="[Text]"/>
      <dgm:spPr>
        <a:solidFill>
          <a:schemeClr val="bg1">
            <a:lumMod val="65000"/>
          </a:schemeClr>
        </a:solidFill>
      </dgm:spPr>
      <dgm:t>
        <a:bodyPr/>
        <a:lstStyle/>
        <a:p>
          <a:r>
            <a:rPr lang="en-US" err="1"/>
            <a:t>myProject_Db</a:t>
          </a:r>
          <a:endParaRPr lang="en-US"/>
        </a:p>
      </dgm:t>
    </dgm:pt>
    <dgm:pt modelId="{C451A0D3-536A-4B2A-A527-6B12536D7FDE}" type="parTrans" cxnId="{FCE291ED-FCFF-4A41-9F74-286FAA7BFDBA}">
      <dgm:prSet/>
      <dgm:spPr/>
      <dgm:t>
        <a:bodyPr/>
        <a:lstStyle/>
        <a:p>
          <a:endParaRPr lang="en-US"/>
        </a:p>
      </dgm:t>
    </dgm:pt>
    <dgm:pt modelId="{07B57FC5-161D-47BA-9CC4-307B736024FA}" type="sibTrans" cxnId="{FCE291ED-FCFF-4A41-9F74-286FAA7BFDBA}">
      <dgm:prSet/>
      <dgm:spPr/>
      <dgm:t>
        <a:bodyPr/>
        <a:lstStyle/>
        <a:p>
          <a:endParaRPr lang="en-US"/>
        </a:p>
      </dgm:t>
    </dgm:pt>
    <dgm:pt modelId="{9D41AA40-565C-4831-A5AA-DE127D9E1C29}">
      <dgm:prSet phldrT="[Text]"/>
      <dgm:spPr>
        <a:solidFill>
          <a:schemeClr val="accent2">
            <a:lumMod val="10000"/>
            <a:lumOff val="90000"/>
          </a:schemeClr>
        </a:solidFill>
      </dgm:spPr>
      <dgm:t>
        <a:bodyPr/>
        <a:lstStyle/>
        <a:p>
          <a:r>
            <a:rPr lang="en-US"/>
            <a:t>Department</a:t>
          </a:r>
        </a:p>
      </dgm:t>
    </dgm:pt>
    <dgm:pt modelId="{B9C199E9-A488-4AE1-8982-ABF14E8E901A}" type="parTrans" cxnId="{657DC3F2-43E9-4CAA-A31A-7C9461E2B9CE}">
      <dgm:prSet/>
      <dgm:spPr/>
      <dgm:t>
        <a:bodyPr/>
        <a:lstStyle/>
        <a:p>
          <a:endParaRPr lang="en-US"/>
        </a:p>
      </dgm:t>
    </dgm:pt>
    <dgm:pt modelId="{7E418218-52C2-4B79-B91F-B9FA9F80FB05}" type="sibTrans" cxnId="{657DC3F2-43E9-4CAA-A31A-7C9461E2B9CE}">
      <dgm:prSet/>
      <dgm:spPr/>
      <dgm:t>
        <a:bodyPr/>
        <a:lstStyle/>
        <a:p>
          <a:endParaRPr lang="en-US"/>
        </a:p>
      </dgm:t>
    </dgm:pt>
    <dgm:pt modelId="{D1DC4AAF-06AF-45F1-B865-B99934582477}">
      <dgm:prSet phldrT="[Text]"/>
      <dgm:spPr>
        <a:solidFill>
          <a:schemeClr val="accent2">
            <a:lumMod val="25000"/>
            <a:lumOff val="75000"/>
          </a:schemeClr>
        </a:solidFill>
      </dgm:spPr>
      <dgm:t>
        <a:bodyPr/>
        <a:lstStyle/>
        <a:p>
          <a:r>
            <a:rPr lang="en-US"/>
            <a:t>Subscription</a:t>
          </a:r>
        </a:p>
      </dgm:t>
    </dgm:pt>
    <dgm:pt modelId="{318CC3A6-8877-488D-8E06-BED06ABD466B}" type="parTrans" cxnId="{82C3E0B7-EF89-4C90-8539-146B4EA4AF1B}">
      <dgm:prSet/>
      <dgm:spPr/>
      <dgm:t>
        <a:bodyPr/>
        <a:lstStyle/>
        <a:p>
          <a:endParaRPr lang="en-US"/>
        </a:p>
      </dgm:t>
    </dgm:pt>
    <dgm:pt modelId="{11E53D11-D758-43CB-9DF9-2FA4332E399D}" type="sibTrans" cxnId="{82C3E0B7-EF89-4C90-8539-146B4EA4AF1B}">
      <dgm:prSet/>
      <dgm:spPr/>
      <dgm:t>
        <a:bodyPr/>
        <a:lstStyle/>
        <a:p>
          <a:endParaRPr lang="en-US"/>
        </a:p>
      </dgm:t>
    </dgm:pt>
    <dgm:pt modelId="{DE4D9265-4C5F-4C49-929B-AAA567864366}">
      <dgm:prSet phldrT="[Text]" custT="1"/>
      <dgm:spPr>
        <a:solidFill>
          <a:schemeClr val="accent1">
            <a:lumMod val="40000"/>
            <a:lumOff val="60000"/>
          </a:schemeClr>
        </a:solidFill>
        <a:ln>
          <a:solidFill>
            <a:schemeClr val="lt1">
              <a:hueOff val="0"/>
              <a:satOff val="0"/>
              <a:lumOff val="0"/>
            </a:schemeClr>
          </a:solidFill>
        </a:ln>
      </dgm:spPr>
      <dgm:t>
        <a:bodyPr/>
        <a:lstStyle/>
        <a:p>
          <a:r>
            <a:rPr lang="en-US" sz="2400"/>
            <a:t>Resource Group</a:t>
          </a:r>
        </a:p>
      </dgm:t>
    </dgm:pt>
    <dgm:pt modelId="{30C7A80F-C857-47FA-AD7B-652B30F594CC}" type="parTrans" cxnId="{602BEF04-2F02-475F-8AFC-00F4A8865B59}">
      <dgm:prSet/>
      <dgm:spPr/>
      <dgm:t>
        <a:bodyPr/>
        <a:lstStyle/>
        <a:p>
          <a:endParaRPr lang="en-US"/>
        </a:p>
      </dgm:t>
    </dgm:pt>
    <dgm:pt modelId="{DE322916-E984-4480-B17F-1F627923D0D4}" type="sibTrans" cxnId="{602BEF04-2F02-475F-8AFC-00F4A8865B59}">
      <dgm:prSet/>
      <dgm:spPr/>
      <dgm:t>
        <a:bodyPr/>
        <a:lstStyle/>
        <a:p>
          <a:endParaRPr lang="en-US"/>
        </a:p>
      </dgm:t>
    </dgm:pt>
    <dgm:pt modelId="{4F44804D-153F-41F3-8890-90A4D8F58759}" type="pres">
      <dgm:prSet presAssocID="{318600A7-50E6-4F57-83D0-7956526A504E}" presName="mainComposite" presStyleCnt="0">
        <dgm:presLayoutVars>
          <dgm:chPref val="1"/>
          <dgm:dir/>
          <dgm:animOne val="branch"/>
          <dgm:animLvl val="lvl"/>
          <dgm:resizeHandles val="exact"/>
        </dgm:presLayoutVars>
      </dgm:prSet>
      <dgm:spPr/>
    </dgm:pt>
    <dgm:pt modelId="{04A50AC6-9C50-4B21-8988-32ED93DD3033}" type="pres">
      <dgm:prSet presAssocID="{318600A7-50E6-4F57-83D0-7956526A504E}" presName="hierFlow" presStyleCnt="0"/>
      <dgm:spPr/>
    </dgm:pt>
    <dgm:pt modelId="{F17D2D17-CC13-43CD-9089-1DB7736F8AB7}" type="pres">
      <dgm:prSet presAssocID="{318600A7-50E6-4F57-83D0-7956526A504E}" presName="firstBuf" presStyleCnt="0"/>
      <dgm:spPr/>
    </dgm:pt>
    <dgm:pt modelId="{1003C448-EA3E-4237-BE74-99B20478499F}" type="pres">
      <dgm:prSet presAssocID="{318600A7-50E6-4F57-83D0-7956526A504E}" presName="hierChild1" presStyleCnt="0">
        <dgm:presLayoutVars>
          <dgm:chPref val="1"/>
          <dgm:animOne val="branch"/>
          <dgm:animLvl val="lvl"/>
        </dgm:presLayoutVars>
      </dgm:prSet>
      <dgm:spPr/>
    </dgm:pt>
    <dgm:pt modelId="{212EAEF2-7B4E-4DFB-BF84-81EE60144ABB}" type="pres">
      <dgm:prSet presAssocID="{EF73B45F-1B32-487F-8FEB-0A55FDAE7242}" presName="Name14" presStyleCnt="0"/>
      <dgm:spPr/>
    </dgm:pt>
    <dgm:pt modelId="{5344C691-2490-4DD3-BDEE-87CCE3596F29}" type="pres">
      <dgm:prSet presAssocID="{EF73B45F-1B32-487F-8FEB-0A55FDAE7242}" presName="level1Shape" presStyleLbl="node0" presStyleIdx="0" presStyleCnt="1">
        <dgm:presLayoutVars>
          <dgm:chPref val="3"/>
        </dgm:presLayoutVars>
      </dgm:prSet>
      <dgm:spPr/>
    </dgm:pt>
    <dgm:pt modelId="{13B3263F-A00F-40D2-A3BA-6702A9FAB41E}" type="pres">
      <dgm:prSet presAssocID="{EF73B45F-1B32-487F-8FEB-0A55FDAE7242}" presName="hierChild2" presStyleCnt="0"/>
      <dgm:spPr/>
    </dgm:pt>
    <dgm:pt modelId="{3A80EF92-1A94-43A3-A26D-93AEDEE4D2C9}" type="pres">
      <dgm:prSet presAssocID="{1CE9F770-4F73-4DA8-8F60-7A0532296471}" presName="Name19" presStyleLbl="parChTrans1D2" presStyleIdx="0" presStyleCnt="1"/>
      <dgm:spPr/>
    </dgm:pt>
    <dgm:pt modelId="{A295A90B-D289-46AA-A88C-09E6774394C3}" type="pres">
      <dgm:prSet presAssocID="{E9023BFA-C56F-4DC9-8692-1B9093B76747}" presName="Name21" presStyleCnt="0"/>
      <dgm:spPr/>
    </dgm:pt>
    <dgm:pt modelId="{9DCEF7DC-5259-415B-97B5-57AC49A3EA90}" type="pres">
      <dgm:prSet presAssocID="{E9023BFA-C56F-4DC9-8692-1B9093B76747}" presName="level2Shape" presStyleLbl="node2" presStyleIdx="0" presStyleCnt="1"/>
      <dgm:spPr/>
    </dgm:pt>
    <dgm:pt modelId="{206F9049-F455-4865-8A88-F3FBB5A1D845}" type="pres">
      <dgm:prSet presAssocID="{E9023BFA-C56F-4DC9-8692-1B9093B76747}" presName="hierChild3" presStyleCnt="0"/>
      <dgm:spPr/>
    </dgm:pt>
    <dgm:pt modelId="{1B1EF6EB-6170-4B6A-9D1A-71D42C77A9AF}" type="pres">
      <dgm:prSet presAssocID="{E1CB2128-98A8-4F65-B423-BD2A14B4BF98}" presName="Name19" presStyleLbl="parChTrans1D3" presStyleIdx="0" presStyleCnt="2"/>
      <dgm:spPr/>
    </dgm:pt>
    <dgm:pt modelId="{52C292F9-3EFA-46DC-A6D9-57B30D4A5561}" type="pres">
      <dgm:prSet presAssocID="{2FE80865-30C1-4005-B141-1FB490647A41}" presName="Name21" presStyleCnt="0"/>
      <dgm:spPr/>
    </dgm:pt>
    <dgm:pt modelId="{9AB6EF5F-8159-47D5-A6BE-D9BC83ABDF25}" type="pres">
      <dgm:prSet presAssocID="{2FE80865-30C1-4005-B141-1FB490647A41}" presName="level2Shape" presStyleLbl="node3" presStyleIdx="0" presStyleCnt="2"/>
      <dgm:spPr/>
    </dgm:pt>
    <dgm:pt modelId="{630DFF45-93E7-42E6-8976-68A726BB5823}" type="pres">
      <dgm:prSet presAssocID="{2FE80865-30C1-4005-B141-1FB490647A41}" presName="hierChild3" presStyleCnt="0"/>
      <dgm:spPr/>
    </dgm:pt>
    <dgm:pt modelId="{660F634D-5997-4497-A2F7-3832FC884940}" type="pres">
      <dgm:prSet presAssocID="{C451A0D3-536A-4B2A-A527-6B12536D7FDE}" presName="Name19" presStyleLbl="parChTrans1D3" presStyleIdx="1" presStyleCnt="2"/>
      <dgm:spPr/>
    </dgm:pt>
    <dgm:pt modelId="{3FFF5032-BF9F-4F26-BD4D-4C22436DD320}" type="pres">
      <dgm:prSet presAssocID="{8E66AFCD-85E8-41C9-B204-037A99CB024E}" presName="Name21" presStyleCnt="0"/>
      <dgm:spPr/>
    </dgm:pt>
    <dgm:pt modelId="{B1EE1431-824F-47AF-9AB3-F22768AB753D}" type="pres">
      <dgm:prSet presAssocID="{8E66AFCD-85E8-41C9-B204-037A99CB024E}" presName="level2Shape" presStyleLbl="node3" presStyleIdx="1" presStyleCnt="2"/>
      <dgm:spPr/>
    </dgm:pt>
    <dgm:pt modelId="{374C65DF-8443-432D-8CD0-D271F4408A44}" type="pres">
      <dgm:prSet presAssocID="{8E66AFCD-85E8-41C9-B204-037A99CB024E}" presName="hierChild3" presStyleCnt="0"/>
      <dgm:spPr/>
    </dgm:pt>
    <dgm:pt modelId="{E94C8E7D-C87A-4CD1-85CE-2A58ADDFDD74}" type="pres">
      <dgm:prSet presAssocID="{318600A7-50E6-4F57-83D0-7956526A504E}" presName="bgShapesFlow" presStyleCnt="0"/>
      <dgm:spPr/>
    </dgm:pt>
    <dgm:pt modelId="{DA0943E2-6006-4927-8359-D0D002B6C610}" type="pres">
      <dgm:prSet presAssocID="{9D41AA40-565C-4831-A5AA-DE127D9E1C29}" presName="rectComp" presStyleCnt="0"/>
      <dgm:spPr/>
    </dgm:pt>
    <dgm:pt modelId="{8E35C637-9B74-4622-AE37-6993956BBEA3}" type="pres">
      <dgm:prSet presAssocID="{9D41AA40-565C-4831-A5AA-DE127D9E1C29}" presName="bgRect" presStyleLbl="bgShp" presStyleIdx="0" presStyleCnt="3"/>
      <dgm:spPr/>
    </dgm:pt>
    <dgm:pt modelId="{F4C2939E-7E88-4E7F-8319-E6A264FBC965}" type="pres">
      <dgm:prSet presAssocID="{9D41AA40-565C-4831-A5AA-DE127D9E1C29}" presName="bgRectTx" presStyleLbl="bgShp" presStyleIdx="0" presStyleCnt="3">
        <dgm:presLayoutVars>
          <dgm:bulletEnabled val="1"/>
        </dgm:presLayoutVars>
      </dgm:prSet>
      <dgm:spPr/>
    </dgm:pt>
    <dgm:pt modelId="{7F0D36F0-6120-4EA5-B1AC-CA6D4F7B73C8}" type="pres">
      <dgm:prSet presAssocID="{9D41AA40-565C-4831-A5AA-DE127D9E1C29}" presName="spComp" presStyleCnt="0"/>
      <dgm:spPr/>
    </dgm:pt>
    <dgm:pt modelId="{8DA2EBFE-D348-4D9B-AD78-29D5645C4022}" type="pres">
      <dgm:prSet presAssocID="{9D41AA40-565C-4831-A5AA-DE127D9E1C29}" presName="vSp" presStyleCnt="0"/>
      <dgm:spPr/>
    </dgm:pt>
    <dgm:pt modelId="{EF58DFA8-4EFC-4F4E-99B0-5A10FF524E55}" type="pres">
      <dgm:prSet presAssocID="{D1DC4AAF-06AF-45F1-B865-B99934582477}" presName="rectComp" presStyleCnt="0"/>
      <dgm:spPr/>
    </dgm:pt>
    <dgm:pt modelId="{19F071CC-81A3-4D43-80FF-C82A512558A9}" type="pres">
      <dgm:prSet presAssocID="{D1DC4AAF-06AF-45F1-B865-B99934582477}" presName="bgRect" presStyleLbl="bgShp" presStyleIdx="1" presStyleCnt="3"/>
      <dgm:spPr/>
    </dgm:pt>
    <dgm:pt modelId="{04BB0419-A23C-40C8-8D15-3A30AC881829}" type="pres">
      <dgm:prSet presAssocID="{D1DC4AAF-06AF-45F1-B865-B99934582477}" presName="bgRectTx" presStyleLbl="bgShp" presStyleIdx="1" presStyleCnt="3">
        <dgm:presLayoutVars>
          <dgm:bulletEnabled val="1"/>
        </dgm:presLayoutVars>
      </dgm:prSet>
      <dgm:spPr/>
    </dgm:pt>
    <dgm:pt modelId="{9C523955-0E63-41EE-A5B1-BC6777CA4D1C}" type="pres">
      <dgm:prSet presAssocID="{D1DC4AAF-06AF-45F1-B865-B99934582477}" presName="spComp" presStyleCnt="0"/>
      <dgm:spPr/>
    </dgm:pt>
    <dgm:pt modelId="{18622241-385B-421E-9CB0-E8DC32C5C377}" type="pres">
      <dgm:prSet presAssocID="{D1DC4AAF-06AF-45F1-B865-B99934582477}" presName="vSp" presStyleCnt="0"/>
      <dgm:spPr/>
    </dgm:pt>
    <dgm:pt modelId="{A2095AD1-8A5D-4CC2-BDC5-07AAC710391A}" type="pres">
      <dgm:prSet presAssocID="{DE4D9265-4C5F-4C49-929B-AAA567864366}" presName="rectComp" presStyleCnt="0"/>
      <dgm:spPr/>
    </dgm:pt>
    <dgm:pt modelId="{7FE57A55-642C-424F-B1A9-4093901E089A}" type="pres">
      <dgm:prSet presAssocID="{DE4D9265-4C5F-4C49-929B-AAA567864366}" presName="bgRect" presStyleLbl="bgShp" presStyleIdx="2" presStyleCnt="3"/>
      <dgm:spPr/>
    </dgm:pt>
    <dgm:pt modelId="{D41A61FE-7701-4261-8ED6-85007BF671AA}" type="pres">
      <dgm:prSet presAssocID="{DE4D9265-4C5F-4C49-929B-AAA567864366}" presName="bgRectTx" presStyleLbl="bgShp" presStyleIdx="2" presStyleCnt="3">
        <dgm:presLayoutVars>
          <dgm:bulletEnabled val="1"/>
        </dgm:presLayoutVars>
      </dgm:prSet>
      <dgm:spPr/>
    </dgm:pt>
  </dgm:ptLst>
  <dgm:cxnLst>
    <dgm:cxn modelId="{7246A800-364C-4760-AAF9-ABF826822C9F}" type="presOf" srcId="{C451A0D3-536A-4B2A-A527-6B12536D7FDE}" destId="{660F634D-5997-4497-A2F7-3832FC884940}" srcOrd="0" destOrd="0" presId="urn:microsoft.com/office/officeart/2005/8/layout/hierarchy6"/>
    <dgm:cxn modelId="{602BEF04-2F02-475F-8AFC-00F4A8865B59}" srcId="{318600A7-50E6-4F57-83D0-7956526A504E}" destId="{DE4D9265-4C5F-4C49-929B-AAA567864366}" srcOrd="3" destOrd="0" parTransId="{30C7A80F-C857-47FA-AD7B-652B30F594CC}" sibTransId="{DE322916-E984-4480-B17F-1F627923D0D4}"/>
    <dgm:cxn modelId="{6E002B1C-D5F9-4AE4-B94D-18FF98F52CB5}" srcId="{E9023BFA-C56F-4DC9-8692-1B9093B76747}" destId="{2FE80865-30C1-4005-B141-1FB490647A41}" srcOrd="0" destOrd="0" parTransId="{E1CB2128-98A8-4F65-B423-BD2A14B4BF98}" sibTransId="{A10BBF52-3122-4B38-A461-371D03B95E42}"/>
    <dgm:cxn modelId="{F6282444-3768-46BD-8105-B280D8BDB744}" srcId="{318600A7-50E6-4F57-83D0-7956526A504E}" destId="{EF73B45F-1B32-487F-8FEB-0A55FDAE7242}" srcOrd="0" destOrd="0" parTransId="{7AAD2423-BB46-4498-ACA8-1F662556A097}" sibTransId="{93741736-AC34-46CB-B2F2-ABF75F5F7C40}"/>
    <dgm:cxn modelId="{1B399069-1241-43BC-8CD7-2A7783C306D6}" type="presOf" srcId="{2FE80865-30C1-4005-B141-1FB490647A41}" destId="{9AB6EF5F-8159-47D5-A6BE-D9BC83ABDF25}" srcOrd="0" destOrd="0" presId="urn:microsoft.com/office/officeart/2005/8/layout/hierarchy6"/>
    <dgm:cxn modelId="{A364B36A-12B5-480F-A4D6-934C70C8DC62}" type="presOf" srcId="{9D41AA40-565C-4831-A5AA-DE127D9E1C29}" destId="{8E35C637-9B74-4622-AE37-6993956BBEA3}" srcOrd="0" destOrd="0" presId="urn:microsoft.com/office/officeart/2005/8/layout/hierarchy6"/>
    <dgm:cxn modelId="{4A549950-5132-4CF6-A7AA-4B42F8270B55}" type="presOf" srcId="{9D41AA40-565C-4831-A5AA-DE127D9E1C29}" destId="{F4C2939E-7E88-4E7F-8319-E6A264FBC965}" srcOrd="1" destOrd="0" presId="urn:microsoft.com/office/officeart/2005/8/layout/hierarchy6"/>
    <dgm:cxn modelId="{7BEC5C57-104E-42BC-BECE-68EB92411E18}" type="presOf" srcId="{D1DC4AAF-06AF-45F1-B865-B99934582477}" destId="{04BB0419-A23C-40C8-8D15-3A30AC881829}" srcOrd="1" destOrd="0" presId="urn:microsoft.com/office/officeart/2005/8/layout/hierarchy6"/>
    <dgm:cxn modelId="{339B607A-D4A5-48E2-B01D-12EF0982D040}" type="presOf" srcId="{EF73B45F-1B32-487F-8FEB-0A55FDAE7242}" destId="{5344C691-2490-4DD3-BDEE-87CCE3596F29}" srcOrd="0" destOrd="0" presId="urn:microsoft.com/office/officeart/2005/8/layout/hierarchy6"/>
    <dgm:cxn modelId="{1C483C80-3332-4204-8147-8B222F5E9E2B}" type="presOf" srcId="{E9023BFA-C56F-4DC9-8692-1B9093B76747}" destId="{9DCEF7DC-5259-415B-97B5-57AC49A3EA90}" srcOrd="0" destOrd="0" presId="urn:microsoft.com/office/officeart/2005/8/layout/hierarchy6"/>
    <dgm:cxn modelId="{B97189B1-6DC9-4254-9BE6-1BF0D9FD76A9}" type="presOf" srcId="{D1DC4AAF-06AF-45F1-B865-B99934582477}" destId="{19F071CC-81A3-4D43-80FF-C82A512558A9}" srcOrd="0" destOrd="0" presId="urn:microsoft.com/office/officeart/2005/8/layout/hierarchy6"/>
    <dgm:cxn modelId="{82C3E0B7-EF89-4C90-8539-146B4EA4AF1B}" srcId="{318600A7-50E6-4F57-83D0-7956526A504E}" destId="{D1DC4AAF-06AF-45F1-B865-B99934582477}" srcOrd="2" destOrd="0" parTransId="{318CC3A6-8877-488D-8E06-BED06ABD466B}" sibTransId="{11E53D11-D758-43CB-9DF9-2FA4332E399D}"/>
    <dgm:cxn modelId="{8574D3BE-597B-4A02-843C-C93A8B855E2A}" type="presOf" srcId="{1CE9F770-4F73-4DA8-8F60-7A0532296471}" destId="{3A80EF92-1A94-43A3-A26D-93AEDEE4D2C9}" srcOrd="0" destOrd="0" presId="urn:microsoft.com/office/officeart/2005/8/layout/hierarchy6"/>
    <dgm:cxn modelId="{B256FAC2-89F8-47F6-9F69-E5543220CC52}" type="presOf" srcId="{DE4D9265-4C5F-4C49-929B-AAA567864366}" destId="{7FE57A55-642C-424F-B1A9-4093901E089A}" srcOrd="0" destOrd="0" presId="urn:microsoft.com/office/officeart/2005/8/layout/hierarchy6"/>
    <dgm:cxn modelId="{8E8F92C9-30F3-49BE-A5AF-42A60D8596A5}" srcId="{EF73B45F-1B32-487F-8FEB-0A55FDAE7242}" destId="{E9023BFA-C56F-4DC9-8692-1B9093B76747}" srcOrd="0" destOrd="0" parTransId="{1CE9F770-4F73-4DA8-8F60-7A0532296471}" sibTransId="{D3BE5501-0356-4EBA-B47E-86D37BDB4A43}"/>
    <dgm:cxn modelId="{7D9F1FDB-D851-4A01-9027-1EB3A79D340A}" type="presOf" srcId="{DE4D9265-4C5F-4C49-929B-AAA567864366}" destId="{D41A61FE-7701-4261-8ED6-85007BF671AA}" srcOrd="1" destOrd="0" presId="urn:microsoft.com/office/officeart/2005/8/layout/hierarchy6"/>
    <dgm:cxn modelId="{DB57EEE9-212A-44C8-ACD6-59B700614FC9}" type="presOf" srcId="{318600A7-50E6-4F57-83D0-7956526A504E}" destId="{4F44804D-153F-41F3-8890-90A4D8F58759}" srcOrd="0" destOrd="0" presId="urn:microsoft.com/office/officeart/2005/8/layout/hierarchy6"/>
    <dgm:cxn modelId="{FCE291ED-FCFF-4A41-9F74-286FAA7BFDBA}" srcId="{E9023BFA-C56F-4DC9-8692-1B9093B76747}" destId="{8E66AFCD-85E8-41C9-B204-037A99CB024E}" srcOrd="1" destOrd="0" parTransId="{C451A0D3-536A-4B2A-A527-6B12536D7FDE}" sibTransId="{07B57FC5-161D-47BA-9CC4-307B736024FA}"/>
    <dgm:cxn modelId="{075F06F0-ACD8-4F1D-80B3-12C21733BF2E}" type="presOf" srcId="{8E66AFCD-85E8-41C9-B204-037A99CB024E}" destId="{B1EE1431-824F-47AF-9AB3-F22768AB753D}" srcOrd="0" destOrd="0" presId="urn:microsoft.com/office/officeart/2005/8/layout/hierarchy6"/>
    <dgm:cxn modelId="{8766A9F1-1163-4B76-9DB8-6628C56720B8}" type="presOf" srcId="{E1CB2128-98A8-4F65-B423-BD2A14B4BF98}" destId="{1B1EF6EB-6170-4B6A-9D1A-71D42C77A9AF}" srcOrd="0" destOrd="0" presId="urn:microsoft.com/office/officeart/2005/8/layout/hierarchy6"/>
    <dgm:cxn modelId="{657DC3F2-43E9-4CAA-A31A-7C9461E2B9CE}" srcId="{318600A7-50E6-4F57-83D0-7956526A504E}" destId="{9D41AA40-565C-4831-A5AA-DE127D9E1C29}" srcOrd="1" destOrd="0" parTransId="{B9C199E9-A488-4AE1-8982-ABF14E8E901A}" sibTransId="{7E418218-52C2-4B79-B91F-B9FA9F80FB05}"/>
    <dgm:cxn modelId="{743D5F29-C216-459E-BEBD-06C1841235A2}" type="presParOf" srcId="{4F44804D-153F-41F3-8890-90A4D8F58759}" destId="{04A50AC6-9C50-4B21-8988-32ED93DD3033}" srcOrd="0" destOrd="0" presId="urn:microsoft.com/office/officeart/2005/8/layout/hierarchy6"/>
    <dgm:cxn modelId="{BB67F3C4-811C-4CA5-8186-D67697BE4250}" type="presParOf" srcId="{04A50AC6-9C50-4B21-8988-32ED93DD3033}" destId="{F17D2D17-CC13-43CD-9089-1DB7736F8AB7}" srcOrd="0" destOrd="0" presId="urn:microsoft.com/office/officeart/2005/8/layout/hierarchy6"/>
    <dgm:cxn modelId="{66B7E50A-56BB-4369-AE94-72C560BE29FB}" type="presParOf" srcId="{04A50AC6-9C50-4B21-8988-32ED93DD3033}" destId="{1003C448-EA3E-4237-BE74-99B20478499F}" srcOrd="1" destOrd="0" presId="urn:microsoft.com/office/officeart/2005/8/layout/hierarchy6"/>
    <dgm:cxn modelId="{B245F920-5993-4C24-B282-06730D52FE1A}" type="presParOf" srcId="{1003C448-EA3E-4237-BE74-99B20478499F}" destId="{212EAEF2-7B4E-4DFB-BF84-81EE60144ABB}" srcOrd="0" destOrd="0" presId="urn:microsoft.com/office/officeart/2005/8/layout/hierarchy6"/>
    <dgm:cxn modelId="{9436B189-4E4E-449C-BE16-17AABADAAB24}" type="presParOf" srcId="{212EAEF2-7B4E-4DFB-BF84-81EE60144ABB}" destId="{5344C691-2490-4DD3-BDEE-87CCE3596F29}" srcOrd="0" destOrd="0" presId="urn:microsoft.com/office/officeart/2005/8/layout/hierarchy6"/>
    <dgm:cxn modelId="{B6F5CF1F-5DB6-43F6-9BE4-8E3BD4A7AB17}" type="presParOf" srcId="{212EAEF2-7B4E-4DFB-BF84-81EE60144ABB}" destId="{13B3263F-A00F-40D2-A3BA-6702A9FAB41E}" srcOrd="1" destOrd="0" presId="urn:microsoft.com/office/officeart/2005/8/layout/hierarchy6"/>
    <dgm:cxn modelId="{A4A17E0C-1C7E-4D85-AD92-21978684B68A}" type="presParOf" srcId="{13B3263F-A00F-40D2-A3BA-6702A9FAB41E}" destId="{3A80EF92-1A94-43A3-A26D-93AEDEE4D2C9}" srcOrd="0" destOrd="0" presId="urn:microsoft.com/office/officeart/2005/8/layout/hierarchy6"/>
    <dgm:cxn modelId="{F87BDD73-5334-4C33-8BBF-447AB6076755}" type="presParOf" srcId="{13B3263F-A00F-40D2-A3BA-6702A9FAB41E}" destId="{A295A90B-D289-46AA-A88C-09E6774394C3}" srcOrd="1" destOrd="0" presId="urn:microsoft.com/office/officeart/2005/8/layout/hierarchy6"/>
    <dgm:cxn modelId="{0BEAEA62-472B-43A9-9F3D-4C71D77CAA87}" type="presParOf" srcId="{A295A90B-D289-46AA-A88C-09E6774394C3}" destId="{9DCEF7DC-5259-415B-97B5-57AC49A3EA90}" srcOrd="0" destOrd="0" presId="urn:microsoft.com/office/officeart/2005/8/layout/hierarchy6"/>
    <dgm:cxn modelId="{A3F90668-6998-47A0-B76F-E25ADCCE5394}" type="presParOf" srcId="{A295A90B-D289-46AA-A88C-09E6774394C3}" destId="{206F9049-F455-4865-8A88-F3FBB5A1D845}" srcOrd="1" destOrd="0" presId="urn:microsoft.com/office/officeart/2005/8/layout/hierarchy6"/>
    <dgm:cxn modelId="{48B728F6-1B2A-49A3-A515-F684B87F2DDB}" type="presParOf" srcId="{206F9049-F455-4865-8A88-F3FBB5A1D845}" destId="{1B1EF6EB-6170-4B6A-9D1A-71D42C77A9AF}" srcOrd="0" destOrd="0" presId="urn:microsoft.com/office/officeart/2005/8/layout/hierarchy6"/>
    <dgm:cxn modelId="{FAD033B2-771B-4F63-8E62-04766E86B202}" type="presParOf" srcId="{206F9049-F455-4865-8A88-F3FBB5A1D845}" destId="{52C292F9-3EFA-46DC-A6D9-57B30D4A5561}" srcOrd="1" destOrd="0" presId="urn:microsoft.com/office/officeart/2005/8/layout/hierarchy6"/>
    <dgm:cxn modelId="{D019F4D9-D342-4F28-8054-71958F248504}" type="presParOf" srcId="{52C292F9-3EFA-46DC-A6D9-57B30D4A5561}" destId="{9AB6EF5F-8159-47D5-A6BE-D9BC83ABDF25}" srcOrd="0" destOrd="0" presId="urn:microsoft.com/office/officeart/2005/8/layout/hierarchy6"/>
    <dgm:cxn modelId="{E5C7B9A4-EB4E-40A1-A50B-0878E04140CF}" type="presParOf" srcId="{52C292F9-3EFA-46DC-A6D9-57B30D4A5561}" destId="{630DFF45-93E7-42E6-8976-68A726BB5823}" srcOrd="1" destOrd="0" presId="urn:microsoft.com/office/officeart/2005/8/layout/hierarchy6"/>
    <dgm:cxn modelId="{0414D881-5227-4C17-ACB5-F6C250D43B76}" type="presParOf" srcId="{206F9049-F455-4865-8A88-F3FBB5A1D845}" destId="{660F634D-5997-4497-A2F7-3832FC884940}" srcOrd="2" destOrd="0" presId="urn:microsoft.com/office/officeart/2005/8/layout/hierarchy6"/>
    <dgm:cxn modelId="{90619382-BF6E-41EC-9C3F-A625B60DB440}" type="presParOf" srcId="{206F9049-F455-4865-8A88-F3FBB5A1D845}" destId="{3FFF5032-BF9F-4F26-BD4D-4C22436DD320}" srcOrd="3" destOrd="0" presId="urn:microsoft.com/office/officeart/2005/8/layout/hierarchy6"/>
    <dgm:cxn modelId="{6E306BCA-F858-4D46-B6FC-E7613935FC2C}" type="presParOf" srcId="{3FFF5032-BF9F-4F26-BD4D-4C22436DD320}" destId="{B1EE1431-824F-47AF-9AB3-F22768AB753D}" srcOrd="0" destOrd="0" presId="urn:microsoft.com/office/officeart/2005/8/layout/hierarchy6"/>
    <dgm:cxn modelId="{B255DC55-5B2D-47FC-8129-ED09DCB2C238}" type="presParOf" srcId="{3FFF5032-BF9F-4F26-BD4D-4C22436DD320}" destId="{374C65DF-8443-432D-8CD0-D271F4408A44}" srcOrd="1" destOrd="0" presId="urn:microsoft.com/office/officeart/2005/8/layout/hierarchy6"/>
    <dgm:cxn modelId="{97F15271-F524-4267-8FF0-C338482DF694}" type="presParOf" srcId="{4F44804D-153F-41F3-8890-90A4D8F58759}" destId="{E94C8E7D-C87A-4CD1-85CE-2A58ADDFDD74}" srcOrd="1" destOrd="0" presId="urn:microsoft.com/office/officeart/2005/8/layout/hierarchy6"/>
    <dgm:cxn modelId="{15567F98-34F4-472E-B977-448C2FEEC1A1}" type="presParOf" srcId="{E94C8E7D-C87A-4CD1-85CE-2A58ADDFDD74}" destId="{DA0943E2-6006-4927-8359-D0D002B6C610}" srcOrd="0" destOrd="0" presId="urn:microsoft.com/office/officeart/2005/8/layout/hierarchy6"/>
    <dgm:cxn modelId="{462CB977-1CA8-4E33-B1D2-889DE7A0C9F8}" type="presParOf" srcId="{DA0943E2-6006-4927-8359-D0D002B6C610}" destId="{8E35C637-9B74-4622-AE37-6993956BBEA3}" srcOrd="0" destOrd="0" presId="urn:microsoft.com/office/officeart/2005/8/layout/hierarchy6"/>
    <dgm:cxn modelId="{7BD2DA2B-2ABD-4757-90E3-E7322175BB49}" type="presParOf" srcId="{DA0943E2-6006-4927-8359-D0D002B6C610}" destId="{F4C2939E-7E88-4E7F-8319-E6A264FBC965}" srcOrd="1" destOrd="0" presId="urn:microsoft.com/office/officeart/2005/8/layout/hierarchy6"/>
    <dgm:cxn modelId="{5938C888-9072-4981-8B67-09B705EBAC8B}" type="presParOf" srcId="{E94C8E7D-C87A-4CD1-85CE-2A58ADDFDD74}" destId="{7F0D36F0-6120-4EA5-B1AC-CA6D4F7B73C8}" srcOrd="1" destOrd="0" presId="urn:microsoft.com/office/officeart/2005/8/layout/hierarchy6"/>
    <dgm:cxn modelId="{F343CE9C-8395-414B-A8A0-CAFB2EE31650}" type="presParOf" srcId="{7F0D36F0-6120-4EA5-B1AC-CA6D4F7B73C8}" destId="{8DA2EBFE-D348-4D9B-AD78-29D5645C4022}" srcOrd="0" destOrd="0" presId="urn:microsoft.com/office/officeart/2005/8/layout/hierarchy6"/>
    <dgm:cxn modelId="{C7D7D569-17BD-4EA7-AC3D-5DF1FC3E71D7}" type="presParOf" srcId="{E94C8E7D-C87A-4CD1-85CE-2A58ADDFDD74}" destId="{EF58DFA8-4EFC-4F4E-99B0-5A10FF524E55}" srcOrd="2" destOrd="0" presId="urn:microsoft.com/office/officeart/2005/8/layout/hierarchy6"/>
    <dgm:cxn modelId="{C008D9C8-0528-40A0-AD05-F2F7BD31870D}" type="presParOf" srcId="{EF58DFA8-4EFC-4F4E-99B0-5A10FF524E55}" destId="{19F071CC-81A3-4D43-80FF-C82A512558A9}" srcOrd="0" destOrd="0" presId="urn:microsoft.com/office/officeart/2005/8/layout/hierarchy6"/>
    <dgm:cxn modelId="{D4189AF9-B82A-41F3-90D5-A032434A4B52}" type="presParOf" srcId="{EF58DFA8-4EFC-4F4E-99B0-5A10FF524E55}" destId="{04BB0419-A23C-40C8-8D15-3A30AC881829}" srcOrd="1" destOrd="0" presId="urn:microsoft.com/office/officeart/2005/8/layout/hierarchy6"/>
    <dgm:cxn modelId="{6F6D639C-251B-463F-87C6-CDA1D7FC5D77}" type="presParOf" srcId="{E94C8E7D-C87A-4CD1-85CE-2A58ADDFDD74}" destId="{9C523955-0E63-41EE-A5B1-BC6777CA4D1C}" srcOrd="3" destOrd="0" presId="urn:microsoft.com/office/officeart/2005/8/layout/hierarchy6"/>
    <dgm:cxn modelId="{037ABCCF-D33C-40D5-B7B7-6C1364EFE0ED}" type="presParOf" srcId="{9C523955-0E63-41EE-A5B1-BC6777CA4D1C}" destId="{18622241-385B-421E-9CB0-E8DC32C5C377}" srcOrd="0" destOrd="0" presId="urn:microsoft.com/office/officeart/2005/8/layout/hierarchy6"/>
    <dgm:cxn modelId="{5E2B225B-F23D-47E6-8F02-F025E7FF7DD3}" type="presParOf" srcId="{E94C8E7D-C87A-4CD1-85CE-2A58ADDFDD74}" destId="{A2095AD1-8A5D-4CC2-BDC5-07AAC710391A}" srcOrd="4" destOrd="0" presId="urn:microsoft.com/office/officeart/2005/8/layout/hierarchy6"/>
    <dgm:cxn modelId="{9F1E472F-4722-4375-8E36-64CD7F6B5ACF}" type="presParOf" srcId="{A2095AD1-8A5D-4CC2-BDC5-07AAC710391A}" destId="{7FE57A55-642C-424F-B1A9-4093901E089A}" srcOrd="0" destOrd="0" presId="urn:microsoft.com/office/officeart/2005/8/layout/hierarchy6"/>
    <dgm:cxn modelId="{8ECB064F-D29A-40CF-B55B-F7259C067F4A}" type="presParOf" srcId="{A2095AD1-8A5D-4CC2-BDC5-07AAC710391A}" destId="{D41A61FE-7701-4261-8ED6-85007BF671AA}"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9D93E3-995B-41EC-BD61-600AF3C2D0AD}">
      <dsp:nvSpPr>
        <dsp:cNvPr id="0" name=""/>
        <dsp:cNvSpPr/>
      </dsp:nvSpPr>
      <dsp:spPr>
        <a:xfrm>
          <a:off x="6441" y="1864661"/>
          <a:ext cx="1688575" cy="1688575"/>
        </a:xfrm>
        <a:prstGeom prst="ellips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Pressure to digitally transform &amp; innovate</a:t>
          </a:r>
        </a:p>
      </dsp:txBody>
      <dsp:txXfrm>
        <a:off x="253727" y="2111947"/>
        <a:ext cx="1194003" cy="1194003"/>
      </dsp:txXfrm>
    </dsp:sp>
    <dsp:sp modelId="{8EF0D0DA-0449-477C-BBAA-1E1EAE0C34CC}">
      <dsp:nvSpPr>
        <dsp:cNvPr id="0" name=""/>
        <dsp:cNvSpPr/>
      </dsp:nvSpPr>
      <dsp:spPr>
        <a:xfrm>
          <a:off x="1832128" y="2219262"/>
          <a:ext cx="979373" cy="979373"/>
        </a:xfrm>
        <a:prstGeom prst="mathPlus">
          <a:avLst/>
        </a:prstGeom>
        <a:gradFill rotWithShape="0">
          <a:gsLst>
            <a:gs pos="0">
              <a:schemeClr val="dk2">
                <a:tint val="60000"/>
                <a:hueOff val="0"/>
                <a:satOff val="0"/>
                <a:lumOff val="0"/>
                <a:alphaOff val="0"/>
                <a:tint val="96000"/>
                <a:lumMod val="100000"/>
              </a:schemeClr>
            </a:gs>
            <a:gs pos="78000">
              <a:schemeClr val="dk2">
                <a:tint val="60000"/>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961944" y="2593774"/>
        <a:ext cx="719741" cy="230349"/>
      </dsp:txXfrm>
    </dsp:sp>
    <dsp:sp modelId="{3C75113F-67E2-4ECE-9732-39C4DCCBD3C1}">
      <dsp:nvSpPr>
        <dsp:cNvPr id="0" name=""/>
        <dsp:cNvSpPr/>
      </dsp:nvSpPr>
      <dsp:spPr>
        <a:xfrm>
          <a:off x="2948614" y="1864661"/>
          <a:ext cx="1688575" cy="1688575"/>
        </a:xfrm>
        <a:prstGeom prst="ellips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Need for agility to reduce speed to market</a:t>
          </a:r>
        </a:p>
      </dsp:txBody>
      <dsp:txXfrm>
        <a:off x="3195900" y="2111947"/>
        <a:ext cx="1194003" cy="1194003"/>
      </dsp:txXfrm>
    </dsp:sp>
    <dsp:sp modelId="{9D32BD8A-2126-4C8B-8810-600F6BC6BEEF}">
      <dsp:nvSpPr>
        <dsp:cNvPr id="0" name=""/>
        <dsp:cNvSpPr/>
      </dsp:nvSpPr>
      <dsp:spPr>
        <a:xfrm>
          <a:off x="4774302" y="2219262"/>
          <a:ext cx="979373" cy="979373"/>
        </a:xfrm>
        <a:prstGeom prst="mathPlus">
          <a:avLst/>
        </a:prstGeom>
        <a:gradFill rotWithShape="0">
          <a:gsLst>
            <a:gs pos="0">
              <a:schemeClr val="dk2">
                <a:tint val="60000"/>
                <a:hueOff val="0"/>
                <a:satOff val="0"/>
                <a:lumOff val="0"/>
                <a:alphaOff val="0"/>
                <a:tint val="96000"/>
                <a:lumMod val="100000"/>
              </a:schemeClr>
            </a:gs>
            <a:gs pos="78000">
              <a:schemeClr val="dk2">
                <a:tint val="60000"/>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904118" y="2593774"/>
        <a:ext cx="719741" cy="230349"/>
      </dsp:txXfrm>
    </dsp:sp>
    <dsp:sp modelId="{5FC70803-068F-4C2E-B96D-BE8AD3A337CD}">
      <dsp:nvSpPr>
        <dsp:cNvPr id="0" name=""/>
        <dsp:cNvSpPr/>
      </dsp:nvSpPr>
      <dsp:spPr>
        <a:xfrm>
          <a:off x="5890788" y="1864661"/>
          <a:ext cx="1688575" cy="1688575"/>
        </a:xfrm>
        <a:prstGeom prst="ellips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Shift to DevOps</a:t>
          </a:r>
        </a:p>
      </dsp:txBody>
      <dsp:txXfrm>
        <a:off x="6138074" y="2111947"/>
        <a:ext cx="1194003" cy="1194003"/>
      </dsp:txXfrm>
    </dsp:sp>
    <dsp:sp modelId="{15061D0D-BA53-458B-94DB-D12A88D062EE}">
      <dsp:nvSpPr>
        <dsp:cNvPr id="0" name=""/>
        <dsp:cNvSpPr/>
      </dsp:nvSpPr>
      <dsp:spPr>
        <a:xfrm>
          <a:off x="7716475" y="2219262"/>
          <a:ext cx="979373" cy="979373"/>
        </a:xfrm>
        <a:prstGeom prst="mathEqual">
          <a:avLst/>
        </a:prstGeom>
        <a:gradFill rotWithShape="0">
          <a:gsLst>
            <a:gs pos="0">
              <a:schemeClr val="dk2">
                <a:tint val="60000"/>
                <a:hueOff val="0"/>
                <a:satOff val="0"/>
                <a:lumOff val="0"/>
                <a:alphaOff val="0"/>
                <a:tint val="96000"/>
                <a:lumMod val="100000"/>
              </a:schemeClr>
            </a:gs>
            <a:gs pos="78000">
              <a:schemeClr val="dk2">
                <a:tint val="60000"/>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846291" y="2421013"/>
        <a:ext cx="719741" cy="575871"/>
      </dsp:txXfrm>
    </dsp:sp>
    <dsp:sp modelId="{6235FB5D-B18E-4877-9094-26A36FCEB82F}">
      <dsp:nvSpPr>
        <dsp:cNvPr id="0" name=""/>
        <dsp:cNvSpPr/>
      </dsp:nvSpPr>
      <dsp:spPr>
        <a:xfrm>
          <a:off x="8832961" y="1217194"/>
          <a:ext cx="2983509" cy="2983509"/>
        </a:xfrm>
        <a:prstGeom prst="ellipse">
          <a:avLst/>
        </a:prstGeom>
        <a:solidFill>
          <a:schemeClr val="tx2">
            <a:lumMod val="75000"/>
            <a:lumOff val="25000"/>
          </a:schemeClr>
        </a:solidFill>
        <a:ln>
          <a:solidFill>
            <a:schemeClr val="accent1">
              <a:lumMod val="75000"/>
              <a:lumOff val="25000"/>
            </a:schemeClr>
          </a:solid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Cloud Sprawl -&gt; </a:t>
          </a:r>
          <a:r>
            <a:rPr lang="en-US" sz="1500" kern="1200" dirty="0"/>
            <a:t>Increased complexity in managing standard, accountability, compliance, consistent architecture &amp; cost -&gt; </a:t>
          </a:r>
        </a:p>
        <a:p>
          <a:pPr marL="0" lvl="0" indent="0" algn="ctr" defTabSz="889000">
            <a:lnSpc>
              <a:spcPct val="90000"/>
            </a:lnSpc>
            <a:spcBef>
              <a:spcPct val="0"/>
            </a:spcBef>
            <a:spcAft>
              <a:spcPct val="35000"/>
            </a:spcAft>
            <a:buNone/>
          </a:pPr>
          <a:r>
            <a:rPr lang="en-US" sz="1600" b="1" kern="1200" dirty="0"/>
            <a:t>at Scale</a:t>
          </a:r>
          <a:endParaRPr lang="en-US" sz="1500" b="1" kern="1200" dirty="0"/>
        </a:p>
      </dsp:txBody>
      <dsp:txXfrm>
        <a:off x="9269886" y="1654119"/>
        <a:ext cx="2109659" cy="21096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12E548-1DEA-4F18-B05B-3997FB63605F}">
      <dsp:nvSpPr>
        <dsp:cNvPr id="0" name=""/>
        <dsp:cNvSpPr/>
      </dsp:nvSpPr>
      <dsp:spPr>
        <a:xfrm>
          <a:off x="951680" y="1344"/>
          <a:ext cx="1547710" cy="77385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Biz Unit 1</a:t>
          </a:r>
        </a:p>
        <a:p>
          <a:pPr marL="0" lvl="0" indent="0" algn="ctr" defTabSz="622300">
            <a:lnSpc>
              <a:spcPct val="90000"/>
            </a:lnSpc>
            <a:spcBef>
              <a:spcPct val="0"/>
            </a:spcBef>
            <a:spcAft>
              <a:spcPct val="35000"/>
            </a:spcAft>
            <a:buNone/>
          </a:pPr>
          <a:r>
            <a:rPr lang="en-US" sz="1400" kern="1200"/>
            <a:t>(EA Department)</a:t>
          </a:r>
        </a:p>
      </dsp:txBody>
      <dsp:txXfrm>
        <a:off x="974345" y="24009"/>
        <a:ext cx="1502380" cy="728525"/>
      </dsp:txXfrm>
    </dsp:sp>
    <dsp:sp modelId="{F0F522F2-5004-41C8-9361-64881613F7CF}">
      <dsp:nvSpPr>
        <dsp:cNvPr id="0" name=""/>
        <dsp:cNvSpPr/>
      </dsp:nvSpPr>
      <dsp:spPr>
        <a:xfrm>
          <a:off x="1106452" y="775199"/>
          <a:ext cx="154771" cy="580391"/>
        </a:xfrm>
        <a:custGeom>
          <a:avLst/>
          <a:gdLst/>
          <a:ahLst/>
          <a:cxnLst/>
          <a:rect l="0" t="0" r="0" b="0"/>
          <a:pathLst>
            <a:path>
              <a:moveTo>
                <a:pt x="0" y="0"/>
              </a:moveTo>
              <a:lnTo>
                <a:pt x="0" y="580391"/>
              </a:lnTo>
              <a:lnTo>
                <a:pt x="154771" y="580391"/>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288072-D4F9-42C3-A960-F0D636C828F9}">
      <dsp:nvSpPr>
        <dsp:cNvPr id="0" name=""/>
        <dsp:cNvSpPr/>
      </dsp:nvSpPr>
      <dsp:spPr>
        <a:xfrm>
          <a:off x="1261223" y="968662"/>
          <a:ext cx="1238168" cy="773855"/>
        </a:xfrm>
        <a:prstGeom prst="roundRect">
          <a:avLst>
            <a:gd name="adj" fmla="val 10000"/>
          </a:avLst>
        </a:prstGeom>
        <a:solidFill>
          <a:schemeClr val="accent1">
            <a:lumMod val="20000"/>
            <a:lumOff val="80000"/>
            <a:alpha val="9000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Dev</a:t>
          </a:r>
        </a:p>
        <a:p>
          <a:pPr marL="0" lvl="0" indent="0" algn="ctr" defTabSz="622300">
            <a:lnSpc>
              <a:spcPct val="90000"/>
            </a:lnSpc>
            <a:spcBef>
              <a:spcPct val="0"/>
            </a:spcBef>
            <a:spcAft>
              <a:spcPct val="35000"/>
            </a:spcAft>
            <a:buNone/>
          </a:pPr>
          <a:r>
            <a:rPr lang="en-US" sz="1400" kern="1200"/>
            <a:t>(Subscription)</a:t>
          </a:r>
        </a:p>
      </dsp:txBody>
      <dsp:txXfrm>
        <a:off x="1283888" y="991327"/>
        <a:ext cx="1192838" cy="728525"/>
      </dsp:txXfrm>
    </dsp:sp>
    <dsp:sp modelId="{05F14BD4-1CA9-43C6-87FE-15771367D562}">
      <dsp:nvSpPr>
        <dsp:cNvPr id="0" name=""/>
        <dsp:cNvSpPr/>
      </dsp:nvSpPr>
      <dsp:spPr>
        <a:xfrm>
          <a:off x="1106452" y="775199"/>
          <a:ext cx="154771" cy="1547710"/>
        </a:xfrm>
        <a:custGeom>
          <a:avLst/>
          <a:gdLst/>
          <a:ahLst/>
          <a:cxnLst/>
          <a:rect l="0" t="0" r="0" b="0"/>
          <a:pathLst>
            <a:path>
              <a:moveTo>
                <a:pt x="0" y="0"/>
              </a:moveTo>
              <a:lnTo>
                <a:pt x="0" y="1547710"/>
              </a:lnTo>
              <a:lnTo>
                <a:pt x="154771" y="1547710"/>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2995E3A-8BD6-480D-AAF0-265D40EEA42A}">
      <dsp:nvSpPr>
        <dsp:cNvPr id="0" name=""/>
        <dsp:cNvSpPr/>
      </dsp:nvSpPr>
      <dsp:spPr>
        <a:xfrm>
          <a:off x="1261223" y="1935981"/>
          <a:ext cx="1238168" cy="773855"/>
        </a:xfrm>
        <a:prstGeom prst="roundRect">
          <a:avLst>
            <a:gd name="adj" fmla="val 10000"/>
          </a:avLst>
        </a:prstGeom>
        <a:solidFill>
          <a:schemeClr val="accent1">
            <a:lumMod val="20000"/>
            <a:lumOff val="80000"/>
            <a:alpha val="9000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Test</a:t>
          </a:r>
        </a:p>
        <a:p>
          <a:pPr marL="0" lvl="0" indent="0" algn="ctr" defTabSz="622300">
            <a:lnSpc>
              <a:spcPct val="90000"/>
            </a:lnSpc>
            <a:spcBef>
              <a:spcPct val="0"/>
            </a:spcBef>
            <a:spcAft>
              <a:spcPct val="35000"/>
            </a:spcAft>
            <a:buNone/>
          </a:pPr>
          <a:r>
            <a:rPr lang="en-US" sz="1400" kern="1200"/>
            <a:t>(Subscription)</a:t>
          </a:r>
        </a:p>
      </dsp:txBody>
      <dsp:txXfrm>
        <a:off x="1283888" y="1958646"/>
        <a:ext cx="1192838" cy="728525"/>
      </dsp:txXfrm>
    </dsp:sp>
    <dsp:sp modelId="{EF3937E1-4DCC-4718-937C-1CC74B34A14E}">
      <dsp:nvSpPr>
        <dsp:cNvPr id="0" name=""/>
        <dsp:cNvSpPr/>
      </dsp:nvSpPr>
      <dsp:spPr>
        <a:xfrm>
          <a:off x="1106452" y="775199"/>
          <a:ext cx="154771" cy="2515029"/>
        </a:xfrm>
        <a:custGeom>
          <a:avLst/>
          <a:gdLst/>
          <a:ahLst/>
          <a:cxnLst/>
          <a:rect l="0" t="0" r="0" b="0"/>
          <a:pathLst>
            <a:path>
              <a:moveTo>
                <a:pt x="0" y="0"/>
              </a:moveTo>
              <a:lnTo>
                <a:pt x="0" y="2515029"/>
              </a:lnTo>
              <a:lnTo>
                <a:pt x="154771" y="2515029"/>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46B49A0-84B6-416D-999B-3579E656F583}">
      <dsp:nvSpPr>
        <dsp:cNvPr id="0" name=""/>
        <dsp:cNvSpPr/>
      </dsp:nvSpPr>
      <dsp:spPr>
        <a:xfrm>
          <a:off x="1261223" y="2903300"/>
          <a:ext cx="1238168" cy="773855"/>
        </a:xfrm>
        <a:prstGeom prst="roundRect">
          <a:avLst>
            <a:gd name="adj" fmla="val 10000"/>
          </a:avLst>
        </a:prstGeom>
        <a:solidFill>
          <a:schemeClr val="accent1">
            <a:lumMod val="20000"/>
            <a:lumOff val="80000"/>
            <a:alpha val="9000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Production</a:t>
          </a:r>
        </a:p>
        <a:p>
          <a:pPr marL="0" lvl="0" indent="0" algn="ctr" defTabSz="622300">
            <a:lnSpc>
              <a:spcPct val="90000"/>
            </a:lnSpc>
            <a:spcBef>
              <a:spcPct val="0"/>
            </a:spcBef>
            <a:spcAft>
              <a:spcPct val="35000"/>
            </a:spcAft>
            <a:buNone/>
          </a:pPr>
          <a:r>
            <a:rPr lang="en-US" sz="1400" kern="1200"/>
            <a:t>(Subscription)</a:t>
          </a:r>
        </a:p>
      </dsp:txBody>
      <dsp:txXfrm>
        <a:off x="1283888" y="2925965"/>
        <a:ext cx="1192838" cy="728525"/>
      </dsp:txXfrm>
    </dsp:sp>
    <dsp:sp modelId="{0D887403-DC51-4C2E-B4BB-84CF5CF1AB04}">
      <dsp:nvSpPr>
        <dsp:cNvPr id="0" name=""/>
        <dsp:cNvSpPr/>
      </dsp:nvSpPr>
      <dsp:spPr>
        <a:xfrm>
          <a:off x="2886318" y="1344"/>
          <a:ext cx="1547710" cy="773855"/>
        </a:xfrm>
        <a:prstGeom prst="roundRect">
          <a:avLst>
            <a:gd name="adj" fmla="val 10000"/>
          </a:avLst>
        </a:prstGeom>
        <a:solidFill>
          <a:schemeClr val="accent4">
            <a:lumMod val="20000"/>
            <a:lumOff val="8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Biz Unit 2</a:t>
          </a:r>
        </a:p>
        <a:p>
          <a:pPr marL="0" lvl="0" indent="0" algn="ctr" defTabSz="622300">
            <a:lnSpc>
              <a:spcPct val="90000"/>
            </a:lnSpc>
            <a:spcBef>
              <a:spcPct val="0"/>
            </a:spcBef>
            <a:spcAft>
              <a:spcPct val="35000"/>
            </a:spcAft>
            <a:buNone/>
          </a:pPr>
          <a:r>
            <a:rPr lang="en-US" sz="1400" kern="1200">
              <a:solidFill>
                <a:schemeClr val="tx1"/>
              </a:solidFill>
            </a:rPr>
            <a:t>(EA Department)</a:t>
          </a:r>
        </a:p>
      </dsp:txBody>
      <dsp:txXfrm>
        <a:off x="2908983" y="24009"/>
        <a:ext cx="1502380" cy="728525"/>
      </dsp:txXfrm>
    </dsp:sp>
    <dsp:sp modelId="{96CD66F9-52BE-41B2-AD1A-203F1CFDDD57}">
      <dsp:nvSpPr>
        <dsp:cNvPr id="0" name=""/>
        <dsp:cNvSpPr/>
      </dsp:nvSpPr>
      <dsp:spPr>
        <a:xfrm>
          <a:off x="3041089" y="775199"/>
          <a:ext cx="154771" cy="580391"/>
        </a:xfrm>
        <a:custGeom>
          <a:avLst/>
          <a:gdLst/>
          <a:ahLst/>
          <a:cxnLst/>
          <a:rect l="0" t="0" r="0" b="0"/>
          <a:pathLst>
            <a:path>
              <a:moveTo>
                <a:pt x="0" y="0"/>
              </a:moveTo>
              <a:lnTo>
                <a:pt x="0" y="580391"/>
              </a:lnTo>
              <a:lnTo>
                <a:pt x="154771" y="580391"/>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B478C8-6113-47D0-AFCE-E0612A2AAE8A}">
      <dsp:nvSpPr>
        <dsp:cNvPr id="0" name=""/>
        <dsp:cNvSpPr/>
      </dsp:nvSpPr>
      <dsp:spPr>
        <a:xfrm>
          <a:off x="3195860" y="968662"/>
          <a:ext cx="1238168" cy="773855"/>
        </a:xfrm>
        <a:prstGeom prst="roundRect">
          <a:avLst>
            <a:gd name="adj" fmla="val 10000"/>
          </a:avLst>
        </a:prstGeom>
        <a:solidFill>
          <a:schemeClr val="accent1">
            <a:lumMod val="20000"/>
            <a:lumOff val="80000"/>
            <a:alpha val="9000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Dev</a:t>
          </a:r>
        </a:p>
        <a:p>
          <a:pPr marL="0" lvl="0" indent="0" algn="ctr" defTabSz="622300">
            <a:lnSpc>
              <a:spcPct val="90000"/>
            </a:lnSpc>
            <a:spcBef>
              <a:spcPct val="0"/>
            </a:spcBef>
            <a:spcAft>
              <a:spcPct val="35000"/>
            </a:spcAft>
            <a:buNone/>
          </a:pPr>
          <a:r>
            <a:rPr lang="en-US" sz="1400" kern="1200"/>
            <a:t>(Subscription)</a:t>
          </a:r>
        </a:p>
      </dsp:txBody>
      <dsp:txXfrm>
        <a:off x="3218525" y="991327"/>
        <a:ext cx="1192838" cy="728525"/>
      </dsp:txXfrm>
    </dsp:sp>
    <dsp:sp modelId="{94DFC85F-276C-4F3A-AD7B-0AC9D6F07062}">
      <dsp:nvSpPr>
        <dsp:cNvPr id="0" name=""/>
        <dsp:cNvSpPr/>
      </dsp:nvSpPr>
      <dsp:spPr>
        <a:xfrm>
          <a:off x="3041089" y="775199"/>
          <a:ext cx="154771" cy="1547710"/>
        </a:xfrm>
        <a:custGeom>
          <a:avLst/>
          <a:gdLst/>
          <a:ahLst/>
          <a:cxnLst/>
          <a:rect l="0" t="0" r="0" b="0"/>
          <a:pathLst>
            <a:path>
              <a:moveTo>
                <a:pt x="0" y="0"/>
              </a:moveTo>
              <a:lnTo>
                <a:pt x="0" y="1547710"/>
              </a:lnTo>
              <a:lnTo>
                <a:pt x="154771" y="1547710"/>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0D8CCA-68D4-432B-BD3C-C72DA5925148}">
      <dsp:nvSpPr>
        <dsp:cNvPr id="0" name=""/>
        <dsp:cNvSpPr/>
      </dsp:nvSpPr>
      <dsp:spPr>
        <a:xfrm>
          <a:off x="3195860" y="1935981"/>
          <a:ext cx="1238168" cy="773855"/>
        </a:xfrm>
        <a:prstGeom prst="roundRect">
          <a:avLst>
            <a:gd name="adj" fmla="val 10000"/>
          </a:avLst>
        </a:prstGeom>
        <a:solidFill>
          <a:schemeClr val="accent1">
            <a:lumMod val="20000"/>
            <a:lumOff val="80000"/>
            <a:alpha val="9000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Test</a:t>
          </a:r>
        </a:p>
        <a:p>
          <a:pPr marL="0" lvl="0" indent="0" algn="ctr" defTabSz="622300">
            <a:lnSpc>
              <a:spcPct val="90000"/>
            </a:lnSpc>
            <a:spcBef>
              <a:spcPct val="0"/>
            </a:spcBef>
            <a:spcAft>
              <a:spcPct val="35000"/>
            </a:spcAft>
            <a:buNone/>
          </a:pPr>
          <a:r>
            <a:rPr lang="en-US" sz="1400" kern="1200"/>
            <a:t>(Subscription)</a:t>
          </a:r>
        </a:p>
      </dsp:txBody>
      <dsp:txXfrm>
        <a:off x="3218525" y="1958646"/>
        <a:ext cx="1192838" cy="728525"/>
      </dsp:txXfrm>
    </dsp:sp>
    <dsp:sp modelId="{814B5297-33B3-45E1-8B9D-6B5415FD79C4}">
      <dsp:nvSpPr>
        <dsp:cNvPr id="0" name=""/>
        <dsp:cNvSpPr/>
      </dsp:nvSpPr>
      <dsp:spPr>
        <a:xfrm>
          <a:off x="3041089" y="775199"/>
          <a:ext cx="154771" cy="2515029"/>
        </a:xfrm>
        <a:custGeom>
          <a:avLst/>
          <a:gdLst/>
          <a:ahLst/>
          <a:cxnLst/>
          <a:rect l="0" t="0" r="0" b="0"/>
          <a:pathLst>
            <a:path>
              <a:moveTo>
                <a:pt x="0" y="0"/>
              </a:moveTo>
              <a:lnTo>
                <a:pt x="0" y="2515029"/>
              </a:lnTo>
              <a:lnTo>
                <a:pt x="154771" y="2515029"/>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1936F1-E9B3-472D-8EB3-433F705E0EF3}">
      <dsp:nvSpPr>
        <dsp:cNvPr id="0" name=""/>
        <dsp:cNvSpPr/>
      </dsp:nvSpPr>
      <dsp:spPr>
        <a:xfrm>
          <a:off x="3195860" y="2903300"/>
          <a:ext cx="1238168" cy="773855"/>
        </a:xfrm>
        <a:prstGeom prst="roundRect">
          <a:avLst>
            <a:gd name="adj" fmla="val 10000"/>
          </a:avLst>
        </a:prstGeom>
        <a:solidFill>
          <a:schemeClr val="accent1">
            <a:lumMod val="20000"/>
            <a:lumOff val="80000"/>
            <a:alpha val="9000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Production</a:t>
          </a:r>
        </a:p>
        <a:p>
          <a:pPr marL="0" lvl="0" indent="0" algn="ctr" defTabSz="622300">
            <a:lnSpc>
              <a:spcPct val="90000"/>
            </a:lnSpc>
            <a:spcBef>
              <a:spcPct val="0"/>
            </a:spcBef>
            <a:spcAft>
              <a:spcPct val="35000"/>
            </a:spcAft>
            <a:buNone/>
          </a:pPr>
          <a:r>
            <a:rPr lang="en-US" sz="1400" kern="1200"/>
            <a:t>(Subscription)</a:t>
          </a:r>
        </a:p>
      </dsp:txBody>
      <dsp:txXfrm>
        <a:off x="3218525" y="2925965"/>
        <a:ext cx="1192838" cy="728525"/>
      </dsp:txXfrm>
    </dsp:sp>
    <dsp:sp modelId="{29A9E5B9-E38A-4EB7-86DD-5DB078CC3784}">
      <dsp:nvSpPr>
        <dsp:cNvPr id="0" name=""/>
        <dsp:cNvSpPr/>
      </dsp:nvSpPr>
      <dsp:spPr>
        <a:xfrm>
          <a:off x="4820956" y="1344"/>
          <a:ext cx="1547710" cy="773855"/>
        </a:xfrm>
        <a:prstGeom prst="roundRect">
          <a:avLst>
            <a:gd name="adj" fmla="val 10000"/>
          </a:avLst>
        </a:prstGeom>
        <a:solidFill>
          <a:schemeClr val="accent5">
            <a:lumMod val="20000"/>
            <a:lumOff val="8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Biz Unit 3</a:t>
          </a:r>
        </a:p>
        <a:p>
          <a:pPr marL="0" lvl="0" indent="0" algn="ctr" defTabSz="622300">
            <a:lnSpc>
              <a:spcPct val="90000"/>
            </a:lnSpc>
            <a:spcBef>
              <a:spcPct val="0"/>
            </a:spcBef>
            <a:spcAft>
              <a:spcPct val="35000"/>
            </a:spcAft>
            <a:buNone/>
          </a:pPr>
          <a:r>
            <a:rPr lang="en-US" sz="1400" kern="1200">
              <a:solidFill>
                <a:schemeClr val="tx1"/>
              </a:solidFill>
            </a:rPr>
            <a:t>(EA Department)</a:t>
          </a:r>
        </a:p>
      </dsp:txBody>
      <dsp:txXfrm>
        <a:off x="4843621" y="24009"/>
        <a:ext cx="1502380" cy="728525"/>
      </dsp:txXfrm>
    </dsp:sp>
    <dsp:sp modelId="{DF0264FE-4EAC-43F9-805D-C9ACA868C3A2}">
      <dsp:nvSpPr>
        <dsp:cNvPr id="0" name=""/>
        <dsp:cNvSpPr/>
      </dsp:nvSpPr>
      <dsp:spPr>
        <a:xfrm>
          <a:off x="4975727" y="775199"/>
          <a:ext cx="154771" cy="580391"/>
        </a:xfrm>
        <a:custGeom>
          <a:avLst/>
          <a:gdLst/>
          <a:ahLst/>
          <a:cxnLst/>
          <a:rect l="0" t="0" r="0" b="0"/>
          <a:pathLst>
            <a:path>
              <a:moveTo>
                <a:pt x="0" y="0"/>
              </a:moveTo>
              <a:lnTo>
                <a:pt x="0" y="580391"/>
              </a:lnTo>
              <a:lnTo>
                <a:pt x="154771" y="580391"/>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9D0CF4-4DF9-4721-BA13-F80371535B81}">
      <dsp:nvSpPr>
        <dsp:cNvPr id="0" name=""/>
        <dsp:cNvSpPr/>
      </dsp:nvSpPr>
      <dsp:spPr>
        <a:xfrm>
          <a:off x="5130498" y="968662"/>
          <a:ext cx="1238168" cy="773855"/>
        </a:xfrm>
        <a:prstGeom prst="roundRect">
          <a:avLst>
            <a:gd name="adj" fmla="val 10000"/>
          </a:avLst>
        </a:prstGeom>
        <a:solidFill>
          <a:schemeClr val="accent1">
            <a:lumMod val="20000"/>
            <a:lumOff val="80000"/>
            <a:alpha val="9000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Customer Support Tools</a:t>
          </a:r>
        </a:p>
      </dsp:txBody>
      <dsp:txXfrm>
        <a:off x="5153163" y="991327"/>
        <a:ext cx="1192838" cy="7285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E57A55-642C-424F-B1A9-4093901E089A}">
      <dsp:nvSpPr>
        <dsp:cNvPr id="0" name=""/>
        <dsp:cNvSpPr/>
      </dsp:nvSpPr>
      <dsp:spPr>
        <a:xfrm>
          <a:off x="0" y="2555345"/>
          <a:ext cx="7977425" cy="1093571"/>
        </a:xfrm>
        <a:prstGeom prst="roundRect">
          <a:avLst>
            <a:gd name="adj" fmla="val 10000"/>
          </a:avLst>
        </a:prstGeom>
        <a:solidFill>
          <a:schemeClr val="accent1">
            <a:lumMod val="40000"/>
            <a:lumOff val="60000"/>
          </a:schemeClr>
        </a:solidFill>
        <a:ln>
          <a:solidFill>
            <a:schemeClr val="lt1">
              <a:hueOff val="0"/>
              <a:satOff val="0"/>
              <a:lumOff val="0"/>
            </a:schemeClr>
          </a:solid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a:t>Resource Group</a:t>
          </a:r>
        </a:p>
      </dsp:txBody>
      <dsp:txXfrm>
        <a:off x="0" y="2555345"/>
        <a:ext cx="2393227" cy="1093571"/>
      </dsp:txXfrm>
    </dsp:sp>
    <dsp:sp modelId="{19F071CC-81A3-4D43-80FF-C82A512558A9}">
      <dsp:nvSpPr>
        <dsp:cNvPr id="0" name=""/>
        <dsp:cNvSpPr/>
      </dsp:nvSpPr>
      <dsp:spPr>
        <a:xfrm>
          <a:off x="0" y="1278438"/>
          <a:ext cx="7977425" cy="1093571"/>
        </a:xfrm>
        <a:prstGeom prst="roundRect">
          <a:avLst>
            <a:gd name="adj" fmla="val 10000"/>
          </a:avLst>
        </a:prstGeom>
        <a:solidFill>
          <a:schemeClr val="accent2">
            <a:lumMod val="25000"/>
            <a:lumOff val="75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a:t>Subscription</a:t>
          </a:r>
        </a:p>
      </dsp:txBody>
      <dsp:txXfrm>
        <a:off x="0" y="1278438"/>
        <a:ext cx="2393227" cy="1093571"/>
      </dsp:txXfrm>
    </dsp:sp>
    <dsp:sp modelId="{8E35C637-9B74-4622-AE37-6993956BBEA3}">
      <dsp:nvSpPr>
        <dsp:cNvPr id="0" name=""/>
        <dsp:cNvSpPr/>
      </dsp:nvSpPr>
      <dsp:spPr>
        <a:xfrm>
          <a:off x="0" y="1530"/>
          <a:ext cx="7977425" cy="1093571"/>
        </a:xfrm>
        <a:prstGeom prst="roundRect">
          <a:avLst>
            <a:gd name="adj" fmla="val 10000"/>
          </a:avLst>
        </a:prstGeom>
        <a:solidFill>
          <a:schemeClr val="accent2">
            <a:lumMod val="10000"/>
            <a:lumOff val="90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a:t>Department</a:t>
          </a:r>
        </a:p>
      </dsp:txBody>
      <dsp:txXfrm>
        <a:off x="0" y="1530"/>
        <a:ext cx="2393227" cy="1093571"/>
      </dsp:txXfrm>
    </dsp:sp>
    <dsp:sp modelId="{5344C691-2490-4DD3-BDEE-87CCE3596F29}">
      <dsp:nvSpPr>
        <dsp:cNvPr id="0" name=""/>
        <dsp:cNvSpPr/>
      </dsp:nvSpPr>
      <dsp:spPr>
        <a:xfrm>
          <a:off x="4418044" y="93198"/>
          <a:ext cx="1375015" cy="916676"/>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Biz Unit 1</a:t>
          </a:r>
        </a:p>
      </dsp:txBody>
      <dsp:txXfrm>
        <a:off x="4444893" y="120047"/>
        <a:ext cx="1321317" cy="862978"/>
      </dsp:txXfrm>
    </dsp:sp>
    <dsp:sp modelId="{3A80EF92-1A94-43A3-A26D-93AEDEE4D2C9}">
      <dsp:nvSpPr>
        <dsp:cNvPr id="0" name=""/>
        <dsp:cNvSpPr/>
      </dsp:nvSpPr>
      <dsp:spPr>
        <a:xfrm>
          <a:off x="5059832" y="1009875"/>
          <a:ext cx="91440" cy="366670"/>
        </a:xfrm>
        <a:custGeom>
          <a:avLst/>
          <a:gdLst/>
          <a:ahLst/>
          <a:cxnLst/>
          <a:rect l="0" t="0" r="0" b="0"/>
          <a:pathLst>
            <a:path>
              <a:moveTo>
                <a:pt x="45720" y="0"/>
              </a:moveTo>
              <a:lnTo>
                <a:pt x="45720" y="366670"/>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CEF7DC-5259-415B-97B5-57AC49A3EA90}">
      <dsp:nvSpPr>
        <dsp:cNvPr id="0" name=""/>
        <dsp:cNvSpPr/>
      </dsp:nvSpPr>
      <dsp:spPr>
        <a:xfrm>
          <a:off x="4418044" y="1376545"/>
          <a:ext cx="1375015" cy="916676"/>
        </a:xfrm>
        <a:prstGeom prst="roundRect">
          <a:avLst>
            <a:gd name="adj" fmla="val 10000"/>
          </a:avLst>
        </a:prstGeom>
        <a:solidFill>
          <a:schemeClr val="accent3">
            <a:lumMod val="40000"/>
            <a:lumOff val="6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err="1"/>
            <a:t>CostMgmt_Dev</a:t>
          </a:r>
          <a:endParaRPr lang="en-US" sz="1400" kern="1200"/>
        </a:p>
      </dsp:txBody>
      <dsp:txXfrm>
        <a:off x="4444893" y="1403394"/>
        <a:ext cx="1321317" cy="862978"/>
      </dsp:txXfrm>
    </dsp:sp>
    <dsp:sp modelId="{1B1EF6EB-6170-4B6A-9D1A-71D42C77A9AF}">
      <dsp:nvSpPr>
        <dsp:cNvPr id="0" name=""/>
        <dsp:cNvSpPr/>
      </dsp:nvSpPr>
      <dsp:spPr>
        <a:xfrm>
          <a:off x="4211792" y="2293222"/>
          <a:ext cx="893759" cy="366670"/>
        </a:xfrm>
        <a:custGeom>
          <a:avLst/>
          <a:gdLst/>
          <a:ahLst/>
          <a:cxnLst/>
          <a:rect l="0" t="0" r="0" b="0"/>
          <a:pathLst>
            <a:path>
              <a:moveTo>
                <a:pt x="893759" y="0"/>
              </a:moveTo>
              <a:lnTo>
                <a:pt x="893759" y="183335"/>
              </a:lnTo>
              <a:lnTo>
                <a:pt x="0" y="183335"/>
              </a:lnTo>
              <a:lnTo>
                <a:pt x="0" y="366670"/>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B6EF5F-8159-47D5-A6BE-D9BC83ABDF25}">
      <dsp:nvSpPr>
        <dsp:cNvPr id="0" name=""/>
        <dsp:cNvSpPr/>
      </dsp:nvSpPr>
      <dsp:spPr>
        <a:xfrm>
          <a:off x="3524284" y="2659893"/>
          <a:ext cx="1375015" cy="916676"/>
        </a:xfrm>
        <a:prstGeom prst="roundRect">
          <a:avLst>
            <a:gd name="adj" fmla="val 10000"/>
          </a:avLst>
        </a:prstGeom>
        <a:solidFill>
          <a:schemeClr val="bg1">
            <a:lumMod val="6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err="1"/>
            <a:t>myProject_UI</a:t>
          </a:r>
          <a:endParaRPr lang="en-US" sz="1400" kern="1200"/>
        </a:p>
      </dsp:txBody>
      <dsp:txXfrm>
        <a:off x="3551133" y="2686742"/>
        <a:ext cx="1321317" cy="862978"/>
      </dsp:txXfrm>
    </dsp:sp>
    <dsp:sp modelId="{660F634D-5997-4497-A2F7-3832FC884940}">
      <dsp:nvSpPr>
        <dsp:cNvPr id="0" name=""/>
        <dsp:cNvSpPr/>
      </dsp:nvSpPr>
      <dsp:spPr>
        <a:xfrm>
          <a:off x="5105552" y="2293222"/>
          <a:ext cx="893759" cy="366670"/>
        </a:xfrm>
        <a:custGeom>
          <a:avLst/>
          <a:gdLst/>
          <a:ahLst/>
          <a:cxnLst/>
          <a:rect l="0" t="0" r="0" b="0"/>
          <a:pathLst>
            <a:path>
              <a:moveTo>
                <a:pt x="0" y="0"/>
              </a:moveTo>
              <a:lnTo>
                <a:pt x="0" y="183335"/>
              </a:lnTo>
              <a:lnTo>
                <a:pt x="893759" y="183335"/>
              </a:lnTo>
              <a:lnTo>
                <a:pt x="893759" y="366670"/>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EE1431-824F-47AF-9AB3-F22768AB753D}">
      <dsp:nvSpPr>
        <dsp:cNvPr id="0" name=""/>
        <dsp:cNvSpPr/>
      </dsp:nvSpPr>
      <dsp:spPr>
        <a:xfrm>
          <a:off x="5311804" y="2659893"/>
          <a:ext cx="1375015" cy="916676"/>
        </a:xfrm>
        <a:prstGeom prst="roundRect">
          <a:avLst>
            <a:gd name="adj" fmla="val 10000"/>
          </a:avLst>
        </a:prstGeom>
        <a:solidFill>
          <a:schemeClr val="bg1">
            <a:lumMod val="6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err="1"/>
            <a:t>myProject_Db</a:t>
          </a:r>
          <a:endParaRPr lang="en-US" sz="1400" kern="1200"/>
        </a:p>
      </dsp:txBody>
      <dsp:txXfrm>
        <a:off x="5338653" y="2686742"/>
        <a:ext cx="1321317" cy="862978"/>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C193F1-0E2C-42F0-A42B-916552D3E83E}" type="datetimeFigureOut">
              <a:rPr lang="de-CH" smtClean="0"/>
              <a:t>11.12.2019</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D9A439-E2E0-405F-B0F7-15E64DF1A0EA}" type="slidenum">
              <a:rPr lang="de-CH" smtClean="0"/>
              <a:t>‹#›</a:t>
            </a:fld>
            <a:endParaRPr lang="de-CH"/>
          </a:p>
        </p:txBody>
      </p:sp>
    </p:spTree>
    <p:extLst>
      <p:ext uri="{BB962C8B-B14F-4D97-AF65-F5344CB8AC3E}">
        <p14:creationId xmlns:p14="http://schemas.microsoft.com/office/powerpoint/2010/main" val="3676883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azure/active-directory/managed-identities-azure-resources/overview"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docs.microsoft.com/en-us/azure/role-based-access-control/built-in-roles#website-contributor"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azure/role-based-access-control/role-assignments-porta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36D9A439-E2E0-405F-B0F7-15E64DF1A0EA}" type="slidenum">
              <a:rPr lang="de-CH" smtClean="0"/>
              <a:t>1</a:t>
            </a:fld>
            <a:endParaRPr lang="de-CH"/>
          </a:p>
        </p:txBody>
      </p:sp>
    </p:spTree>
    <p:extLst>
      <p:ext uri="{BB962C8B-B14F-4D97-AF65-F5344CB8AC3E}">
        <p14:creationId xmlns:p14="http://schemas.microsoft.com/office/powerpoint/2010/main" val="1587182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more information please visit </a:t>
            </a:r>
            <a:r>
              <a:rPr lang="en-US" sz="1200" dirty="0"/>
              <a:t>aka.ms/</a:t>
            </a:r>
            <a:r>
              <a:rPr lang="en-US" sz="1200" dirty="0" err="1"/>
              <a:t>GovernanceDocs</a:t>
            </a: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12/11/2019 1:31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7148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12/11/2019 1:05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386A7A78-8017-401A-AD23-2E9A87BED64C}"/>
              </a:ext>
            </a:extLst>
          </p:cNvPr>
          <p:cNvSpPr>
            <a:spLocks noGrp="1"/>
          </p:cNvSpPr>
          <p:nvPr>
            <p:ph type="body" idx="1"/>
          </p:nvPr>
        </p:nvSpPr>
        <p:spPr/>
        <p:txBody>
          <a:bodyPr/>
          <a:lstStyle/>
          <a:p>
            <a:r>
              <a:rPr lang="en-US" dirty="0"/>
              <a:t>Let’s discuss further Azure Management Groups.</a:t>
            </a:r>
          </a:p>
          <a:p>
            <a:endParaRPr lang="en-US" dirty="0"/>
          </a:p>
          <a:p>
            <a:r>
              <a:rPr lang="en-US" dirty="0"/>
              <a:t>In terms of the best practices of setting up governance in your environment structuring your hierarchy and organizing your resources is the first critical step.</a:t>
            </a:r>
          </a:p>
          <a:p>
            <a:r>
              <a:rPr lang="en-US" dirty="0"/>
              <a:t>Everything you do, from setting RBAC rules to resources, to Azure Policy to Blueprint, all of these things hang on to the hierarchy and the first benefit of </a:t>
            </a:r>
            <a:r>
              <a:rPr lang="en-US" dirty="0" err="1"/>
              <a:t>Mgmt</a:t>
            </a:r>
            <a:r>
              <a:rPr lang="en-US" dirty="0"/>
              <a:t> Grp is inheritance. So whatever you apply at the top will be inherited down to the lowest level of your structure.</a:t>
            </a:r>
          </a:p>
          <a:p>
            <a:endParaRPr lang="en-US" dirty="0"/>
          </a:p>
          <a:p>
            <a:r>
              <a:rPr lang="en-US" dirty="0"/>
              <a:t>Let’s say a SOC team applies a set of security controls at the top to protect the entire environment. The problem today is that subscription owners can remove any control at the subscription level and many times you make the application teams owners of the subscription just because they need that flexibility. With </a:t>
            </a:r>
            <a:r>
              <a:rPr lang="en-US" dirty="0" err="1"/>
              <a:t>Mgmt</a:t>
            </a:r>
            <a:r>
              <a:rPr lang="en-US" dirty="0"/>
              <a:t> Group that option is now removed. </a:t>
            </a:r>
          </a:p>
          <a:p>
            <a:endParaRPr lang="en-US" dirty="0"/>
          </a:p>
        </p:txBody>
      </p:sp>
    </p:spTree>
    <p:extLst>
      <p:ext uri="{BB962C8B-B14F-4D97-AF65-F5344CB8AC3E}">
        <p14:creationId xmlns:p14="http://schemas.microsoft.com/office/powerpoint/2010/main" val="1496208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D3A542-2C70-4E74-9EE4-CDD788A30E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A91E2450-2D3D-4F08-AA5A-FD9127C1685C}"/>
              </a:ext>
            </a:extLst>
          </p:cNvPr>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You can also define more strict set of controls in production env vs test/pre prod for example. Or you may have a more cost-sensitive control in your test env.</a:t>
            </a:r>
          </a:p>
          <a:p>
            <a:r>
              <a:rPr lang="en-US" dirty="0"/>
              <a:t>Or you can totally isolate your test environment from the Internet…</a:t>
            </a:r>
          </a:p>
          <a:p>
            <a:endParaRPr lang="en-US" dirty="0"/>
          </a:p>
          <a:p>
            <a:r>
              <a:rPr lang="en-US" dirty="0"/>
              <a:t>Another benefit of </a:t>
            </a:r>
            <a:r>
              <a:rPr lang="en-US" dirty="0" err="1"/>
              <a:t>Mgmt</a:t>
            </a:r>
            <a:r>
              <a:rPr lang="en-US" dirty="0"/>
              <a:t> Grp is that if you made the wrong decisions setting up your controls you can create another </a:t>
            </a:r>
            <a:r>
              <a:rPr lang="en-US" dirty="0" err="1"/>
              <a:t>mgmt</a:t>
            </a:r>
            <a:r>
              <a:rPr lang="en-US" dirty="0"/>
              <a:t> grp hierarchy and move your subscriptions over without a pain.</a:t>
            </a:r>
          </a:p>
        </p:txBody>
      </p:sp>
    </p:spTree>
    <p:extLst>
      <p:ext uri="{BB962C8B-B14F-4D97-AF65-F5344CB8AC3E}">
        <p14:creationId xmlns:p14="http://schemas.microsoft.com/office/powerpoint/2010/main" val="2143998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Using RBAC, you can segregate duties within your team and grant only the amount of access to users that they need to perform their jobs. Instead of giving everybody unrestricted permissions in your Azure subscription or resources, you can allow only certain actions at a particular scope.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&lt;CLICK1&gt;</a:t>
            </a:r>
          </a:p>
          <a:p>
            <a:r>
              <a:rPr lang="en-US" sz="1200" b="1" i="0" u="none" strike="noStrike" kern="1200" dirty="0">
                <a:solidFill>
                  <a:schemeClr val="tx1"/>
                </a:solidFill>
                <a:effectLst/>
                <a:latin typeface="+mn-lt"/>
                <a:ea typeface="+mn-ea"/>
                <a:cs typeface="+mn-cs"/>
              </a:rPr>
              <a:t>Security principal</a:t>
            </a:r>
          </a:p>
          <a:p>
            <a:r>
              <a:rPr lang="en-US" sz="1200" b="0" i="0" u="none" strike="noStrike" kern="1200" dirty="0">
                <a:solidFill>
                  <a:schemeClr val="tx1"/>
                </a:solidFill>
                <a:effectLst/>
                <a:latin typeface="+mn-lt"/>
                <a:ea typeface="+mn-ea"/>
                <a:cs typeface="+mn-cs"/>
              </a:rPr>
              <a:t>A </a:t>
            </a:r>
            <a:r>
              <a:rPr lang="en-US" sz="1200" b="0" i="1" u="none" strike="noStrike" kern="1200" dirty="0">
                <a:solidFill>
                  <a:schemeClr val="tx1"/>
                </a:solidFill>
                <a:effectLst/>
                <a:latin typeface="+mn-lt"/>
                <a:ea typeface="+mn-ea"/>
                <a:cs typeface="+mn-cs"/>
              </a:rPr>
              <a:t>security principal</a:t>
            </a:r>
            <a:r>
              <a:rPr lang="en-US" sz="1200" b="0" i="0" u="none" strike="noStrike" kern="1200" dirty="0">
                <a:solidFill>
                  <a:schemeClr val="tx1"/>
                </a:solidFill>
                <a:effectLst/>
                <a:latin typeface="+mn-lt"/>
                <a:ea typeface="+mn-ea"/>
                <a:cs typeface="+mn-cs"/>
              </a:rPr>
              <a:t> is an object that represents a user, group, service principal, or managed identity that is requesting access to Azure resources.</a:t>
            </a:r>
          </a:p>
          <a:p>
            <a:endParaRPr lang="en-GB" dirty="0"/>
          </a:p>
          <a:p>
            <a:r>
              <a:rPr lang="en-US" sz="1200" b="0" i="0" u="none" strike="noStrike" kern="1200" dirty="0">
                <a:solidFill>
                  <a:schemeClr val="tx1"/>
                </a:solidFill>
                <a:effectLst/>
                <a:latin typeface="+mn-lt"/>
                <a:ea typeface="+mn-ea"/>
                <a:cs typeface="+mn-cs"/>
              </a:rPr>
              <a:t>- Service principal - A security identity used by applications or services to access specific Azure resources. You can think of it as a </a:t>
            </a:r>
            <a:r>
              <a:rPr lang="en-US" sz="1200" b="0" i="1" u="none" strike="noStrike" kern="1200" dirty="0">
                <a:solidFill>
                  <a:schemeClr val="tx1"/>
                </a:solidFill>
                <a:effectLst/>
                <a:latin typeface="+mn-lt"/>
                <a:ea typeface="+mn-ea"/>
                <a:cs typeface="+mn-cs"/>
              </a:rPr>
              <a:t>user identity</a:t>
            </a:r>
            <a:r>
              <a:rPr lang="en-US" sz="1200" b="0" i="0" u="none" strike="noStrike" kern="1200" dirty="0">
                <a:solidFill>
                  <a:schemeClr val="tx1"/>
                </a:solidFill>
                <a:effectLst/>
                <a:latin typeface="+mn-lt"/>
                <a:ea typeface="+mn-ea"/>
                <a:cs typeface="+mn-cs"/>
              </a:rPr>
              <a:t> (username and password or certificate) for an application.</a:t>
            </a:r>
          </a:p>
          <a:p>
            <a:pPr marL="171450" indent="-171450">
              <a:buFontTx/>
              <a:buChar char="-"/>
            </a:pPr>
            <a:r>
              <a:rPr lang="en-US" sz="1200" b="0" i="0" u="none" strike="noStrike" kern="1200" dirty="0">
                <a:solidFill>
                  <a:schemeClr val="tx1"/>
                </a:solidFill>
                <a:effectLst/>
                <a:latin typeface="+mn-lt"/>
                <a:ea typeface="+mn-ea"/>
                <a:cs typeface="+mn-cs"/>
              </a:rPr>
              <a:t>Managed identity - An identity in Azure Active Directory that is automatically managed by Azure. You typically use </a:t>
            </a:r>
            <a:r>
              <a:rPr lang="en-US" sz="1200" b="0" i="0" u="none" strike="noStrike" kern="1200" dirty="0">
                <a:solidFill>
                  <a:schemeClr val="tx1"/>
                </a:solidFill>
                <a:effectLst/>
                <a:latin typeface="+mn-lt"/>
                <a:ea typeface="+mn-ea"/>
                <a:cs typeface="+mn-cs"/>
                <a:hlinkClick r:id="rId3"/>
              </a:rPr>
              <a:t>managed identities</a:t>
            </a:r>
            <a:r>
              <a:rPr lang="en-US" sz="1200" b="0" i="0" u="none" strike="noStrike" kern="1200" dirty="0">
                <a:solidFill>
                  <a:schemeClr val="tx1"/>
                </a:solidFill>
                <a:effectLst/>
                <a:latin typeface="+mn-lt"/>
                <a:ea typeface="+mn-ea"/>
                <a:cs typeface="+mn-cs"/>
              </a:rPr>
              <a:t> when developing cloud applications to manage the credentials for authenticating to Azure services.</a:t>
            </a:r>
          </a:p>
          <a:p>
            <a:pPr marL="0" indent="0">
              <a:buFontTx/>
              <a:buNone/>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&lt;CLICK2&gt;</a:t>
            </a:r>
          </a:p>
          <a:p>
            <a:r>
              <a:rPr lang="en-US" sz="1200" b="1" i="0" u="none" strike="noStrike" kern="1200" dirty="0">
                <a:solidFill>
                  <a:schemeClr val="tx1"/>
                </a:solidFill>
                <a:effectLst/>
                <a:latin typeface="+mn-lt"/>
                <a:ea typeface="+mn-ea"/>
                <a:cs typeface="+mn-cs"/>
              </a:rPr>
              <a:t>Role definition</a:t>
            </a:r>
          </a:p>
          <a:p>
            <a:r>
              <a:rPr lang="en-US" sz="1200" b="0" i="0" u="none" strike="noStrike" kern="1200" dirty="0">
                <a:solidFill>
                  <a:schemeClr val="tx1"/>
                </a:solidFill>
                <a:effectLst/>
                <a:latin typeface="+mn-lt"/>
                <a:ea typeface="+mn-ea"/>
                <a:cs typeface="+mn-cs"/>
              </a:rPr>
              <a:t>A </a:t>
            </a:r>
            <a:r>
              <a:rPr lang="en-US" sz="1200" b="0" i="1" u="none" strike="noStrike" kern="1200" dirty="0">
                <a:solidFill>
                  <a:schemeClr val="tx1"/>
                </a:solidFill>
                <a:effectLst/>
                <a:latin typeface="+mn-lt"/>
                <a:ea typeface="+mn-ea"/>
                <a:cs typeface="+mn-cs"/>
              </a:rPr>
              <a:t>role definition</a:t>
            </a:r>
            <a:r>
              <a:rPr lang="en-US" sz="1200" b="0" i="0" u="none" strike="noStrike" kern="1200" dirty="0">
                <a:solidFill>
                  <a:schemeClr val="tx1"/>
                </a:solidFill>
                <a:effectLst/>
                <a:latin typeface="+mn-lt"/>
                <a:ea typeface="+mn-ea"/>
                <a:cs typeface="+mn-cs"/>
              </a:rPr>
              <a:t> is a collection of permissions. It's sometimes just called a </a:t>
            </a:r>
            <a:r>
              <a:rPr lang="en-US" sz="1200" b="0" i="1" u="none" strike="noStrike" kern="1200" dirty="0">
                <a:solidFill>
                  <a:schemeClr val="tx1"/>
                </a:solidFill>
                <a:effectLst/>
                <a:latin typeface="+mn-lt"/>
                <a:ea typeface="+mn-ea"/>
                <a:cs typeface="+mn-cs"/>
              </a:rPr>
              <a:t>role</a:t>
            </a:r>
            <a:r>
              <a:rPr lang="en-US" sz="1200" b="0" i="0" u="none" strike="noStrike" kern="1200" dirty="0">
                <a:solidFill>
                  <a:schemeClr val="tx1"/>
                </a:solidFill>
                <a:effectLst/>
                <a:latin typeface="+mn-lt"/>
                <a:ea typeface="+mn-ea"/>
                <a:cs typeface="+mn-cs"/>
              </a:rPr>
              <a:t>. A role definition lists the operations that can be performed, such as read, write, and delete. Roles can be high-level, like owner, or specific, like virtual machine reader. You can create custom roles if none of the existing built-in roles don't meet the specific needs of your organization.</a:t>
            </a: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&lt;CLICK3&gt;</a:t>
            </a:r>
          </a:p>
          <a:p>
            <a:r>
              <a:rPr lang="en-US" sz="1200" b="1" i="0" u="none" strike="noStrike" kern="1200" dirty="0">
                <a:solidFill>
                  <a:schemeClr val="tx1"/>
                </a:solidFill>
                <a:effectLst/>
                <a:latin typeface="+mn-lt"/>
                <a:ea typeface="+mn-ea"/>
                <a:cs typeface="+mn-cs"/>
              </a:rPr>
              <a:t>Scope</a:t>
            </a:r>
          </a:p>
          <a:p>
            <a:r>
              <a:rPr lang="en-US" sz="1200" b="0" i="1" u="none" strike="noStrike" kern="1200" dirty="0">
                <a:solidFill>
                  <a:schemeClr val="tx1"/>
                </a:solidFill>
                <a:effectLst/>
                <a:latin typeface="+mn-lt"/>
                <a:ea typeface="+mn-ea"/>
                <a:cs typeface="+mn-cs"/>
              </a:rPr>
              <a:t>Scope</a:t>
            </a:r>
            <a:r>
              <a:rPr lang="en-US" sz="1200" b="0" i="0" u="none" strike="noStrike" kern="1200" dirty="0">
                <a:solidFill>
                  <a:schemeClr val="tx1"/>
                </a:solidFill>
                <a:effectLst/>
                <a:latin typeface="+mn-lt"/>
                <a:ea typeface="+mn-ea"/>
                <a:cs typeface="+mn-cs"/>
              </a:rPr>
              <a:t> is the boundary that the access applies to. When you assign a role, you can further limit the actions allowed by defining a scope. This is helpful if you want to make someone a </a:t>
            </a:r>
            <a:r>
              <a:rPr lang="en-US" sz="1200" b="0" i="0" u="sng" strike="noStrike" kern="1200" dirty="0">
                <a:solidFill>
                  <a:schemeClr val="tx1"/>
                </a:solidFill>
                <a:effectLst/>
                <a:latin typeface="+mn-lt"/>
                <a:ea typeface="+mn-ea"/>
                <a:cs typeface="+mn-cs"/>
                <a:hlinkClick r:id="rId4"/>
              </a:rPr>
              <a:t>Website Contributor</a:t>
            </a:r>
            <a:r>
              <a:rPr lang="en-US" sz="1200" b="0" i="0" u="none" strike="noStrike" kern="1200" dirty="0">
                <a:solidFill>
                  <a:schemeClr val="tx1"/>
                </a:solidFill>
                <a:effectLst/>
                <a:latin typeface="+mn-lt"/>
                <a:ea typeface="+mn-ea"/>
                <a:cs typeface="+mn-cs"/>
              </a:rPr>
              <a:t>, but only for one resource group.</a:t>
            </a:r>
          </a:p>
          <a:p>
            <a:endParaRPr lang="en-US" sz="1200" b="0" i="0" u="none" strike="noStrike" kern="1200" dirty="0">
              <a:solidFill>
                <a:schemeClr val="tx1"/>
              </a:solidFill>
              <a:effectLst/>
              <a:latin typeface="+mn-lt"/>
              <a:ea typeface="+mn-ea"/>
              <a:cs typeface="+mn-cs"/>
            </a:endParaRPr>
          </a:p>
          <a:p>
            <a:pPr marL="0" indent="0">
              <a:buFontTx/>
              <a:buNone/>
            </a:pPr>
            <a:endParaRPr lang="en-US" sz="1200" b="0" i="0" u="none" strike="noStrike" kern="1200" dirty="0">
              <a:solidFill>
                <a:schemeClr val="tx1"/>
              </a:solidFill>
              <a:effectLst/>
              <a:latin typeface="+mn-lt"/>
              <a:ea typeface="+mn-ea"/>
              <a:cs typeface="+mn-cs"/>
            </a:endParaRPr>
          </a:p>
          <a:p>
            <a:endParaRPr lang="en-GB" dirty="0"/>
          </a:p>
        </p:txBody>
      </p:sp>
      <p:sp>
        <p:nvSpPr>
          <p:cNvPr id="4" name="Header Placeholder 3"/>
          <p:cNvSpPr>
            <a:spLocks noGrp="1"/>
          </p:cNvSpPr>
          <p:nvPr>
            <p:ph type="hdr" sz="quarter" idx="10"/>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fld id="{D18B56EA-E28F-4F92-9F16-7A6F2501B303}" type="datetime8">
              <a:rPr kumimoji="0" lang="en-US"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l" defTabSz="457200" rtl="0" eaLnBrk="0" fontAlgn="base" latinLnBrk="0" hangingPunct="0">
                <a:lnSpc>
                  <a:spcPct val="100000"/>
                </a:lnSpc>
                <a:spcBef>
                  <a:spcPct val="0"/>
                </a:spcBef>
                <a:spcAft>
                  <a:spcPct val="0"/>
                </a:spcAft>
                <a:buClrTx/>
                <a:buSzTx/>
                <a:buFontTx/>
                <a:buNone/>
                <a:tabLst/>
                <a:defRPr/>
              </a:pPr>
              <a:t>12/11/2019 1:05 PM</a:t>
            </a:fld>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fld id="{B4008EB6-D09E-4580-8CD6-DDB14511944F}" type="slidenum">
              <a:rPr kumimoji="0" lang="en-US"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l" defTabSz="457200" rtl="0" eaLnBrk="0" fontAlgn="base" latinLnBrk="0" hangingPunct="0">
                <a:lnSpc>
                  <a:spcPct val="100000"/>
                </a:lnSpc>
                <a:spcBef>
                  <a:spcPct val="0"/>
                </a:spcBef>
                <a:spcAft>
                  <a:spcPct val="0"/>
                </a:spcAft>
                <a:buClrTx/>
                <a:buSzTx/>
                <a:buFontTx/>
                <a:buNone/>
                <a:tabLst/>
                <a:defRPr/>
              </a:pPr>
              <a:t>14</a:t>
            </a:fld>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5415832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https://docs.microsoft.com/en-us/azure/azure-resource-manager/resource-group-lock-resources</a:t>
            </a:r>
          </a:p>
          <a:p>
            <a:endParaRPr lang="en-US" dirty="0"/>
          </a:p>
          <a:p>
            <a:r>
              <a:rPr lang="en-US" sz="1200" b="1" i="0" u="none" strike="noStrike" kern="1200" dirty="0">
                <a:solidFill>
                  <a:schemeClr val="tx1"/>
                </a:solidFill>
                <a:effectLst/>
                <a:latin typeface="+mn-lt"/>
                <a:ea typeface="+mn-ea"/>
                <a:cs typeface="+mn-cs"/>
              </a:rPr>
              <a:t>How locks are applied</a:t>
            </a:r>
          </a:p>
          <a:p>
            <a:r>
              <a:rPr lang="en-US" sz="1200" b="0" i="0" u="none" strike="noStrike" kern="1200" dirty="0">
                <a:solidFill>
                  <a:schemeClr val="tx1"/>
                </a:solidFill>
                <a:effectLst/>
                <a:latin typeface="+mn-lt"/>
                <a:ea typeface="+mn-ea"/>
                <a:cs typeface="+mn-cs"/>
              </a:rPr>
              <a:t>When you apply a lock at a parent scope, all resources within that scope inherit the same lock. Even resources you add later inherit the lock from the parent. The most restrictive lock in the inheritance takes precedence.</a:t>
            </a:r>
          </a:p>
          <a:p>
            <a:r>
              <a:rPr lang="en-US" sz="1200" b="0" i="0" u="none" strike="noStrike" kern="1200" dirty="0">
                <a:solidFill>
                  <a:schemeClr val="tx1"/>
                </a:solidFill>
                <a:effectLst/>
                <a:latin typeface="+mn-lt"/>
                <a:ea typeface="+mn-ea"/>
                <a:cs typeface="+mn-cs"/>
              </a:rPr>
              <a:t>Unlike role-based access control, you use management locks to apply a restriction across all users and roles. To learn about setting permissions for users and roles, see </a:t>
            </a:r>
            <a:r>
              <a:rPr lang="en-US" sz="1200" b="0" i="0" u="sng" strike="noStrike" kern="1200" dirty="0">
                <a:solidFill>
                  <a:schemeClr val="tx1"/>
                </a:solidFill>
                <a:effectLst/>
                <a:latin typeface="+mn-lt"/>
                <a:ea typeface="+mn-ea"/>
                <a:cs typeface="+mn-cs"/>
                <a:hlinkClick r:id="rId3"/>
              </a:rPr>
              <a:t>Azure Role-based Access Control</a:t>
            </a:r>
            <a:r>
              <a:rPr lang="en-US" sz="1200" b="0" i="0" u="none" strike="noStrike" kern="1200" dirty="0">
                <a:solidFill>
                  <a:schemeClr val="tx1"/>
                </a:solidFill>
                <a:effectLst/>
                <a:latin typeface="+mn-lt"/>
                <a:ea typeface="+mn-ea"/>
                <a:cs typeface="+mn-cs"/>
              </a:rPr>
              <a:t>.</a:t>
            </a:r>
          </a:p>
          <a:p>
            <a:r>
              <a:rPr lang="en-US" sz="1200" b="0" i="0" u="none" strike="noStrike" kern="1200" dirty="0">
                <a:solidFill>
                  <a:schemeClr val="tx1"/>
                </a:solidFill>
                <a:effectLst/>
                <a:latin typeface="+mn-lt"/>
                <a:ea typeface="+mn-ea"/>
                <a:cs typeface="+mn-cs"/>
              </a:rPr>
              <a:t>Resource Manager locks apply only to operations that happen in the management plane, which consists of operations sent to https://management.azure.com. </a:t>
            </a:r>
            <a:r>
              <a:rPr lang="en-US" sz="1200" b="1" i="0" u="none" strike="noStrike" kern="1200" dirty="0">
                <a:solidFill>
                  <a:schemeClr val="tx1"/>
                </a:solidFill>
                <a:effectLst/>
                <a:latin typeface="+mn-lt"/>
                <a:ea typeface="+mn-ea"/>
                <a:cs typeface="+mn-cs"/>
              </a:rPr>
              <a:t>The locks do not restrict how resources perform their own functions</a:t>
            </a:r>
            <a:r>
              <a:rPr lang="en-US" sz="1200" b="0" i="0" u="none" strike="noStrike" kern="1200" dirty="0">
                <a:solidFill>
                  <a:schemeClr val="tx1"/>
                </a:solidFill>
                <a:effectLst/>
                <a:latin typeface="+mn-lt"/>
                <a:ea typeface="+mn-ea"/>
                <a:cs typeface="+mn-cs"/>
              </a:rPr>
              <a:t>. Resource changes are restricted, but resource operations are not restricted. </a:t>
            </a:r>
            <a:r>
              <a:rPr lang="en-US" sz="1200" b="1" i="0" u="none" strike="noStrike" kern="1200" dirty="0">
                <a:solidFill>
                  <a:schemeClr val="tx1"/>
                </a:solidFill>
                <a:effectLst/>
                <a:latin typeface="+mn-lt"/>
                <a:ea typeface="+mn-ea"/>
                <a:cs typeface="+mn-cs"/>
              </a:rPr>
              <a:t>For example, a </a:t>
            </a:r>
            <a:r>
              <a:rPr lang="en-US" sz="1200" b="1" i="0" u="none" strike="noStrike" kern="1200" dirty="0" err="1">
                <a:solidFill>
                  <a:schemeClr val="tx1"/>
                </a:solidFill>
                <a:effectLst/>
                <a:latin typeface="+mn-lt"/>
                <a:ea typeface="+mn-ea"/>
                <a:cs typeface="+mn-cs"/>
              </a:rPr>
              <a:t>ReadOnly</a:t>
            </a:r>
            <a:r>
              <a:rPr lang="en-US" sz="1200" b="1" i="0" u="none" strike="noStrike" kern="1200" dirty="0">
                <a:solidFill>
                  <a:schemeClr val="tx1"/>
                </a:solidFill>
                <a:effectLst/>
                <a:latin typeface="+mn-lt"/>
                <a:ea typeface="+mn-ea"/>
                <a:cs typeface="+mn-cs"/>
              </a:rPr>
              <a:t> lock on a SQL Database prevents you from deleting or modifying the database, but it does not prevent you from creating, updating, or deleting data in the database</a:t>
            </a:r>
            <a:r>
              <a:rPr lang="en-US" sz="1200" b="0" i="0" u="none" strike="noStrike" kern="1200" dirty="0">
                <a:solidFill>
                  <a:schemeClr val="tx1"/>
                </a:solidFill>
                <a:effectLst/>
                <a:latin typeface="+mn-lt"/>
                <a:ea typeface="+mn-ea"/>
                <a:cs typeface="+mn-cs"/>
              </a:rPr>
              <a:t>. Data transactions are permitted because those operations are not sent to https://management.azure.com.</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Applying </a:t>
            </a:r>
            <a:r>
              <a:rPr lang="en-US" sz="1200" b="1" i="0" u="none" strike="noStrike" kern="1200" dirty="0" err="1">
                <a:solidFill>
                  <a:schemeClr val="tx1"/>
                </a:solidFill>
                <a:effectLst/>
                <a:latin typeface="+mn-lt"/>
                <a:ea typeface="+mn-ea"/>
                <a:cs typeface="+mn-cs"/>
              </a:rPr>
              <a:t>ReadOnly</a:t>
            </a:r>
            <a:r>
              <a:rPr lang="en-US" sz="1200" b="0" i="0" u="none" strike="noStrike" kern="1200" dirty="0">
                <a:solidFill>
                  <a:schemeClr val="tx1"/>
                </a:solidFill>
                <a:effectLst/>
                <a:latin typeface="+mn-lt"/>
                <a:ea typeface="+mn-ea"/>
                <a:cs typeface="+mn-cs"/>
              </a:rPr>
              <a:t> can lead to unexpected results because some operations that seem like read operations actually require additional actions. For example, placing a </a:t>
            </a:r>
            <a:r>
              <a:rPr lang="en-US" sz="1200" b="1" i="0" u="none" strike="noStrike" kern="1200" dirty="0" err="1">
                <a:solidFill>
                  <a:schemeClr val="tx1"/>
                </a:solidFill>
                <a:effectLst/>
                <a:latin typeface="+mn-lt"/>
                <a:ea typeface="+mn-ea"/>
                <a:cs typeface="+mn-cs"/>
              </a:rPr>
              <a:t>ReadOnly</a:t>
            </a:r>
            <a:r>
              <a:rPr lang="en-US" sz="1200" b="0" i="0" u="none" strike="noStrike" kern="1200" dirty="0">
                <a:solidFill>
                  <a:schemeClr val="tx1"/>
                </a:solidFill>
                <a:effectLst/>
                <a:latin typeface="+mn-lt"/>
                <a:ea typeface="+mn-ea"/>
                <a:cs typeface="+mn-cs"/>
              </a:rPr>
              <a:t> lock on a storage account prevents all users from listing the keys. The list keys operation is handled through a POST request because the returned keys are available for write operations. For another example, placing a </a:t>
            </a:r>
            <a:r>
              <a:rPr lang="en-US" sz="1200" b="1" i="0" u="none" strike="noStrike" kern="1200" dirty="0" err="1">
                <a:solidFill>
                  <a:schemeClr val="tx1"/>
                </a:solidFill>
                <a:effectLst/>
                <a:latin typeface="+mn-lt"/>
                <a:ea typeface="+mn-ea"/>
                <a:cs typeface="+mn-cs"/>
              </a:rPr>
              <a:t>ReadOnly</a:t>
            </a:r>
            <a:r>
              <a:rPr lang="en-US" sz="1200" b="0" i="0" u="none" strike="noStrike" kern="1200" dirty="0">
                <a:solidFill>
                  <a:schemeClr val="tx1"/>
                </a:solidFill>
                <a:effectLst/>
                <a:latin typeface="+mn-lt"/>
                <a:ea typeface="+mn-ea"/>
                <a:cs typeface="+mn-cs"/>
              </a:rPr>
              <a:t> lock on an App Service resource prevents Visual Studio Server Explorer from displaying files for the resource because that interaction requires write access.</a:t>
            </a:r>
          </a:p>
          <a:p>
            <a:endParaRPr lang="de-CH" dirty="0"/>
          </a:p>
        </p:txBody>
      </p:sp>
      <p:sp>
        <p:nvSpPr>
          <p:cNvPr id="4" name="Slide Number Placeholder 3"/>
          <p:cNvSpPr>
            <a:spLocks noGrp="1"/>
          </p:cNvSpPr>
          <p:nvPr>
            <p:ph type="sldNum" sz="quarter" idx="5"/>
          </p:nvPr>
        </p:nvSpPr>
        <p:spPr/>
        <p:txBody>
          <a:bodyPr/>
          <a:lstStyle/>
          <a:p>
            <a:fld id="{36D9A439-E2E0-405F-B0F7-15E64DF1A0EA}" type="slidenum">
              <a:rPr lang="de-CH" smtClean="0"/>
              <a:t>15</a:t>
            </a:fld>
            <a:endParaRPr lang="de-CH"/>
          </a:p>
        </p:txBody>
      </p:sp>
    </p:spTree>
    <p:extLst>
      <p:ext uri="{BB962C8B-B14F-4D97-AF65-F5344CB8AC3E}">
        <p14:creationId xmlns:p14="http://schemas.microsoft.com/office/powerpoint/2010/main" val="1587809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Policy is the backbone of enforcement and compliance in Azure. Compliance is an evolving landscape that you will always need to evaluate and adjust according to the needs of the present time. You also need to plan carefully your policies so you don’t disrupt other unities that require a more flexible policy than the one you defined.</a:t>
            </a:r>
          </a:p>
          <a:p>
            <a:endParaRPr lang="en-US" dirty="0"/>
          </a:p>
          <a:p>
            <a:r>
              <a:rPr lang="en-US" sz="900" b="0" i="0" u="none" strike="noStrike" kern="1200" dirty="0">
                <a:solidFill>
                  <a:schemeClr val="tx1"/>
                </a:solidFill>
                <a:effectLst/>
                <a:latin typeface="Segoe UI Light"/>
                <a:ea typeface="+mn-ea"/>
                <a:cs typeface="+mn-cs"/>
              </a:rPr>
              <a:t>Through policies, you can control the types of resources that can be provisioned. Or, you can restrict the locations in which the resources can be provisioned. Unlike RBAC, policy is a default allow and explicit deny system. </a:t>
            </a:r>
          </a:p>
          <a:p>
            <a:endParaRPr lang="en-US" sz="900" b="0" i="0" kern="1200" dirty="0">
              <a:solidFill>
                <a:schemeClr val="tx1"/>
              </a:solidFill>
              <a:effectLst/>
              <a:latin typeface="Segoe UI Light"/>
              <a:ea typeface="+mn-ea"/>
              <a:cs typeface="+mn-cs"/>
            </a:endParaRPr>
          </a:p>
          <a:p>
            <a:r>
              <a:rPr lang="en-US" sz="900" b="0" i="0" kern="1200" dirty="0">
                <a:solidFill>
                  <a:schemeClr val="tx1"/>
                </a:solidFill>
                <a:effectLst/>
                <a:latin typeface="Segoe UI Light"/>
                <a:ea typeface="+mn-ea"/>
                <a:cs typeface="+mn-cs"/>
              </a:rPr>
              <a:t>Azure Policy is a service that you use to create, assign and, manage policy definitions. Policy definitions enforce different rules and actions over your resources, so those resources stay compliant with your corporate standards and service level agreements.</a:t>
            </a:r>
            <a:endParaRPr lang="en-US" dirty="0"/>
          </a:p>
          <a:p>
            <a:endParaRPr lang="en-US" dirty="0"/>
          </a:p>
          <a:p>
            <a:r>
              <a:rPr lang="en-US" sz="900" b="0" i="0" kern="1200" dirty="0">
                <a:solidFill>
                  <a:schemeClr val="tx1"/>
                </a:solidFill>
                <a:effectLst/>
                <a:latin typeface="Segoe UI Light"/>
                <a:ea typeface="+mn-ea"/>
                <a:cs typeface="+mn-cs"/>
              </a:rPr>
              <a:t>Policy focuses on resource properties during deployment and for already existing resources.</a:t>
            </a:r>
          </a:p>
          <a:p>
            <a:endParaRPr lang="en-US" sz="900" b="0" i="0" kern="1200" dirty="0">
              <a:solidFill>
                <a:schemeClr val="tx1"/>
              </a:solidFill>
              <a:effectLst/>
              <a:latin typeface="Segoe UI Light"/>
              <a:ea typeface="+mn-ea"/>
              <a:cs typeface="+mn-cs"/>
            </a:endParaRPr>
          </a:p>
          <a:p>
            <a:r>
              <a:rPr lang="en-US" sz="900" b="0" i="0" kern="1200" dirty="0">
                <a:solidFill>
                  <a:schemeClr val="tx1"/>
                </a:solidFill>
                <a:effectLst/>
                <a:latin typeface="Segoe UI Light"/>
                <a:ea typeface="+mn-ea"/>
                <a:cs typeface="+mn-cs"/>
              </a:rPr>
              <a:t>Azure Policy runs an evaluation of your resources, scanning for those not compliant with the policy definitions you have.</a:t>
            </a:r>
          </a:p>
          <a:p>
            <a:endParaRPr lang="en-US" sz="900" b="0" i="0" kern="1200" dirty="0">
              <a:solidFill>
                <a:schemeClr val="tx1"/>
              </a:solidFill>
              <a:effectLst/>
              <a:latin typeface="Segoe UI Light"/>
              <a:ea typeface="+mn-ea"/>
              <a:cs typeface="+mn-cs"/>
            </a:endParaRPr>
          </a:p>
          <a:p>
            <a:r>
              <a:rPr lang="en-US" sz="900" b="0" i="0" kern="1200" dirty="0">
                <a:solidFill>
                  <a:schemeClr val="tx1"/>
                </a:solidFill>
                <a:effectLst/>
                <a:latin typeface="Segoe UI Light"/>
                <a:ea typeface="+mn-ea"/>
                <a:cs typeface="+mn-cs"/>
              </a:rPr>
              <a:t>VM guest policy: this is a new feature that extends the policy capability to the resources running inside your VMs</a:t>
            </a: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12/11/2019 1:05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7263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Azure Policy can help with governance.</a:t>
            </a:r>
          </a:p>
          <a:p>
            <a:endParaRPr lang="en-US" dirty="0"/>
          </a:p>
          <a:p>
            <a:r>
              <a:rPr lang="en-US" dirty="0"/>
              <a:t>Your DevOps request to deploy resources to Azure for a given project through a JSON template they pre-created to make things easier and quicker. Let’s say they want to deploy 5 G series VMs in Europe (high memory-to-</a:t>
            </a:r>
            <a:r>
              <a:rPr lang="en-US" dirty="0" err="1"/>
              <a:t>cpu</a:t>
            </a:r>
            <a:r>
              <a:rPr lang="en-US" dirty="0"/>
              <a:t> ratio and are ideal for DB servers) and 5 Ls in the US (high disk throughput, ideal for big data and SQL)</a:t>
            </a:r>
          </a:p>
          <a:p>
            <a:endParaRPr lang="en-US" dirty="0"/>
          </a:p>
          <a:p>
            <a:r>
              <a:rPr lang="en-US" dirty="0"/>
              <a:t>Azure Policy takes action and scans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2442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79431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90997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Order of evaluation</a:t>
            </a:r>
          </a:p>
          <a:p>
            <a:r>
              <a:rPr lang="en-US" sz="1200" b="0" i="0" u="none" strike="noStrike" kern="1200" dirty="0">
                <a:solidFill>
                  <a:schemeClr val="tx1"/>
                </a:solidFill>
                <a:effectLst/>
                <a:latin typeface="+mn-lt"/>
                <a:ea typeface="+mn-ea"/>
                <a:cs typeface="+mn-cs"/>
              </a:rPr>
              <a:t>Requests to create or update a resource through Azure Resource Manager are evaluated by Policy first. Policy creates a list of all assignments that apply to the resource and then evaluates the resource against each definition. Policy processes several of the effects before handing the request to the appropriate Resource Provider. Doing so prevents unnecessary processing by a Resource Provider when a resource doesn't meet the designed governance controls of Policy.</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Disabled</a:t>
            </a:r>
            <a:r>
              <a:rPr lang="en-US" sz="1200" b="0" i="0" u="none" strike="noStrike" kern="1200" dirty="0">
                <a:solidFill>
                  <a:schemeClr val="tx1"/>
                </a:solidFill>
                <a:effectLst/>
                <a:latin typeface="+mn-lt"/>
                <a:ea typeface="+mn-ea"/>
                <a:cs typeface="+mn-cs"/>
              </a:rPr>
              <a:t> is checked first to determine if the policy rule should be evaluated.</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Append</a:t>
            </a:r>
            <a:r>
              <a:rPr lang="en-US" sz="1200" b="0" i="0" u="none" strike="noStrike" kern="1200" dirty="0">
                <a:solidFill>
                  <a:schemeClr val="tx1"/>
                </a:solidFill>
                <a:effectLst/>
                <a:latin typeface="+mn-lt"/>
                <a:ea typeface="+mn-ea"/>
                <a:cs typeface="+mn-cs"/>
              </a:rPr>
              <a:t> is then evaluated. Since append could alter the request, a change made by append may prevent an audit or deny effect from triggering.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Append is used to add additional fields to the requested resource during creation or update. A common example is adding tags on resources such as </a:t>
            </a:r>
            <a:r>
              <a:rPr lang="en-US" dirty="0" err="1"/>
              <a:t>costCenter</a:t>
            </a:r>
            <a:r>
              <a:rPr lang="en-US" dirty="0"/>
              <a:t> or specifying allowed IPs for a storage resource.</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Deny</a:t>
            </a:r>
            <a:r>
              <a:rPr lang="en-US" sz="1200" b="0" i="0" u="none" strike="noStrike" kern="1200" dirty="0">
                <a:solidFill>
                  <a:schemeClr val="tx1"/>
                </a:solidFill>
                <a:effectLst/>
                <a:latin typeface="+mn-lt"/>
                <a:ea typeface="+mn-ea"/>
                <a:cs typeface="+mn-cs"/>
              </a:rPr>
              <a:t> is then evaluated. By evaluating deny before audit, double logging of an undesired resource is prevented.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Deny is used to prevent a resource request that doesn't match defined standards through a policy definition and fails the request.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Audit</a:t>
            </a:r>
            <a:r>
              <a:rPr lang="en-US" sz="1200" b="0" i="0" u="none" strike="noStrike" kern="1200" dirty="0">
                <a:solidFill>
                  <a:schemeClr val="tx1"/>
                </a:solidFill>
                <a:effectLst/>
                <a:latin typeface="+mn-lt"/>
                <a:ea typeface="+mn-ea"/>
                <a:cs typeface="+mn-cs"/>
              </a:rPr>
              <a:t> is then evaluated before the request going to the Resource Provider.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Audit is used to create a warning event in the activity log when evaluating a non-compliant resource, but it doesn't stop the request.</a:t>
            </a: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After the Resource Provider returns a success code, </a:t>
            </a:r>
            <a:r>
              <a:rPr lang="en-US" sz="1200" b="1" i="0" u="none" strike="noStrike" kern="1200" dirty="0" err="1">
                <a:solidFill>
                  <a:schemeClr val="tx1"/>
                </a:solidFill>
                <a:effectLst/>
                <a:latin typeface="+mn-lt"/>
                <a:ea typeface="+mn-ea"/>
                <a:cs typeface="+mn-cs"/>
              </a:rPr>
              <a:t>AuditIfNotExists</a:t>
            </a:r>
            <a:r>
              <a:rPr lang="en-US" sz="1200" b="0" i="0" u="none" strike="noStrike" kern="1200" dirty="0">
                <a:solidFill>
                  <a:schemeClr val="tx1"/>
                </a:solidFill>
                <a:effectLst/>
                <a:latin typeface="+mn-lt"/>
                <a:ea typeface="+mn-ea"/>
                <a:cs typeface="+mn-cs"/>
              </a:rPr>
              <a:t> and </a:t>
            </a:r>
            <a:r>
              <a:rPr lang="en-US" sz="1200" b="1" i="0" u="none" strike="noStrike" kern="1200" dirty="0" err="1">
                <a:solidFill>
                  <a:schemeClr val="tx1"/>
                </a:solidFill>
                <a:effectLst/>
                <a:latin typeface="+mn-lt"/>
                <a:ea typeface="+mn-ea"/>
                <a:cs typeface="+mn-cs"/>
              </a:rPr>
              <a:t>DeployIfNotExists</a:t>
            </a:r>
            <a:r>
              <a:rPr lang="en-US" sz="1200" b="0" i="0" u="none" strike="noStrike" kern="1200" dirty="0">
                <a:solidFill>
                  <a:schemeClr val="tx1"/>
                </a:solidFill>
                <a:effectLst/>
                <a:latin typeface="+mn-lt"/>
                <a:ea typeface="+mn-ea"/>
                <a:cs typeface="+mn-cs"/>
              </a:rPr>
              <a:t> evaluate to determine if additional compliance logging or action is required.</a:t>
            </a:r>
          </a:p>
          <a:p>
            <a:endParaRPr lang="en-US" sz="1200" b="0" i="0" u="none" strike="noStrike" kern="1200" dirty="0">
              <a:solidFill>
                <a:schemeClr val="tx1"/>
              </a:solidFill>
              <a:effectLst/>
              <a:latin typeface="+mn-lt"/>
              <a:ea typeface="+mn-ea"/>
              <a:cs typeface="+mn-cs"/>
            </a:endParaRPr>
          </a:p>
          <a:p>
            <a:r>
              <a:rPr lang="en-US" sz="1200" b="1" i="0" u="none" strike="noStrike" kern="1200" dirty="0" err="1">
                <a:solidFill>
                  <a:schemeClr val="tx1"/>
                </a:solidFill>
                <a:effectLst/>
                <a:latin typeface="+mn-lt"/>
                <a:ea typeface="+mn-ea"/>
                <a:cs typeface="+mn-cs"/>
              </a:rPr>
              <a:t>AuditIfNotExists</a:t>
            </a:r>
            <a:r>
              <a:rPr lang="en-US" sz="1200" b="1" i="0" u="none" strike="noStrike" kern="1200" dirty="0">
                <a:solidFill>
                  <a:schemeClr val="tx1"/>
                </a:solidFill>
                <a:effectLst/>
                <a:latin typeface="+mn-lt"/>
                <a:ea typeface="+mn-ea"/>
                <a:cs typeface="+mn-cs"/>
              </a:rPr>
              <a:t> (exiting resources)</a:t>
            </a:r>
          </a:p>
          <a:p>
            <a:r>
              <a:rPr lang="en-US" sz="1200" b="0" i="0" u="none" strike="noStrike" kern="1200" dirty="0" err="1">
                <a:solidFill>
                  <a:schemeClr val="tx1"/>
                </a:solidFill>
                <a:effectLst/>
                <a:latin typeface="+mn-lt"/>
                <a:ea typeface="+mn-ea"/>
                <a:cs typeface="+mn-cs"/>
              </a:rPr>
              <a:t>AuditIfNotExists</a:t>
            </a:r>
            <a:r>
              <a:rPr lang="en-US" sz="1200" b="0" i="0" u="none" strike="noStrike" kern="1200" dirty="0">
                <a:solidFill>
                  <a:schemeClr val="tx1"/>
                </a:solidFill>
                <a:effectLst/>
                <a:latin typeface="+mn-lt"/>
                <a:ea typeface="+mn-ea"/>
                <a:cs typeface="+mn-cs"/>
              </a:rPr>
              <a:t> enables auditing on resources that match the </a:t>
            </a:r>
            <a:r>
              <a:rPr lang="en-US" sz="1200" b="1" i="0" u="none" strike="noStrike" kern="1200" dirty="0">
                <a:solidFill>
                  <a:schemeClr val="tx1"/>
                </a:solidFill>
                <a:effectLst/>
                <a:latin typeface="+mn-lt"/>
                <a:ea typeface="+mn-ea"/>
                <a:cs typeface="+mn-cs"/>
              </a:rPr>
              <a:t>if</a:t>
            </a:r>
            <a:r>
              <a:rPr lang="en-US" sz="1200" b="0" i="0" u="none" strike="noStrike" kern="1200" dirty="0">
                <a:solidFill>
                  <a:schemeClr val="tx1"/>
                </a:solidFill>
                <a:effectLst/>
                <a:latin typeface="+mn-lt"/>
                <a:ea typeface="+mn-ea"/>
                <a:cs typeface="+mn-cs"/>
              </a:rPr>
              <a:t> condition, but doesn't have the components specified in the </a:t>
            </a:r>
            <a:r>
              <a:rPr lang="en-US" sz="1200" b="1" i="0" u="none" strike="noStrike" kern="1200" dirty="0">
                <a:solidFill>
                  <a:schemeClr val="tx1"/>
                </a:solidFill>
                <a:effectLst/>
                <a:latin typeface="+mn-lt"/>
                <a:ea typeface="+mn-ea"/>
                <a:cs typeface="+mn-cs"/>
              </a:rPr>
              <a:t>details</a:t>
            </a:r>
            <a:r>
              <a:rPr lang="en-US" sz="1200" b="0" i="0" u="none" strike="noStrike" kern="1200" dirty="0">
                <a:solidFill>
                  <a:schemeClr val="tx1"/>
                </a:solidFill>
                <a:effectLst/>
                <a:latin typeface="+mn-lt"/>
                <a:ea typeface="+mn-ea"/>
                <a:cs typeface="+mn-cs"/>
              </a:rPr>
              <a:t> of the </a:t>
            </a:r>
            <a:r>
              <a:rPr lang="en-US" sz="1200" b="1" i="0" u="none" strike="noStrike" kern="1200" dirty="0">
                <a:solidFill>
                  <a:schemeClr val="tx1"/>
                </a:solidFill>
                <a:effectLst/>
                <a:latin typeface="+mn-lt"/>
                <a:ea typeface="+mn-ea"/>
                <a:cs typeface="+mn-cs"/>
              </a:rPr>
              <a:t>then</a:t>
            </a:r>
            <a:r>
              <a:rPr lang="en-US" sz="1200" b="0" i="0" u="none" strike="noStrike" kern="1200" dirty="0">
                <a:solidFill>
                  <a:schemeClr val="tx1"/>
                </a:solidFill>
                <a:effectLst/>
                <a:latin typeface="+mn-lt"/>
                <a:ea typeface="+mn-ea"/>
                <a:cs typeface="+mn-cs"/>
              </a:rPr>
              <a:t> condition.</a:t>
            </a:r>
          </a:p>
          <a:p>
            <a:endParaRPr lang="en-US" sz="1200" b="0" i="0" u="none" strike="noStrike" kern="1200" dirty="0">
              <a:solidFill>
                <a:schemeClr val="tx1"/>
              </a:solidFill>
              <a:effectLst/>
              <a:latin typeface="+mn-lt"/>
              <a:ea typeface="+mn-ea"/>
              <a:cs typeface="+mn-cs"/>
            </a:endParaRPr>
          </a:p>
          <a:p>
            <a:endParaRPr lang="en-US" dirty="0"/>
          </a:p>
          <a:p>
            <a:r>
              <a:rPr lang="en-US" sz="1200" b="1" i="0" u="none" strike="noStrike" kern="1200" dirty="0" err="1">
                <a:solidFill>
                  <a:schemeClr val="tx1"/>
                </a:solidFill>
                <a:effectLst/>
                <a:latin typeface="+mn-lt"/>
                <a:ea typeface="+mn-ea"/>
                <a:cs typeface="+mn-cs"/>
              </a:rPr>
              <a:t>DeployIfNotExists</a:t>
            </a:r>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Similar to </a:t>
            </a:r>
            <a:r>
              <a:rPr lang="en-US" sz="1200" b="0" i="0" u="none" strike="noStrike" kern="1200" dirty="0" err="1">
                <a:solidFill>
                  <a:schemeClr val="tx1"/>
                </a:solidFill>
                <a:effectLst/>
                <a:latin typeface="+mn-lt"/>
                <a:ea typeface="+mn-ea"/>
                <a:cs typeface="+mn-cs"/>
              </a:rPr>
              <a:t>AuditIfNotExists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DeployIfNotExists</a:t>
            </a:r>
            <a:r>
              <a:rPr lang="en-US" sz="1200" b="0" i="0" u="none" strike="noStrike" kern="1200" dirty="0">
                <a:solidFill>
                  <a:schemeClr val="tx1"/>
                </a:solidFill>
                <a:effectLst/>
                <a:latin typeface="+mn-lt"/>
                <a:ea typeface="+mn-ea"/>
                <a:cs typeface="+mn-cs"/>
              </a:rPr>
              <a:t> executes a template deployment when the condition is met.</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12/11/2019 1:05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3195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built this workshop with the objective of raising awareness of the features available in Azure that will help organizations be more agile in implementing security controls as well as take a more proactive approach when dealing with Security. Most organizations today are very reactive and only respond to attacks when they already happened.</a:t>
            </a:r>
          </a:p>
          <a:p>
            <a:endParaRPr lang="en-GB" dirty="0"/>
          </a:p>
          <a:p>
            <a:r>
              <a:rPr lang="en-GB" dirty="0"/>
              <a:t>So here, we’ll dive into various components available in Azure that you can use to help protect, detect, and respond to attacks.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12/11/2019 1:05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8518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95587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7738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81860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26049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12/11/2019 1:05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19194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yourself these 3 questions and work from there when defining your policies</a:t>
            </a:r>
          </a:p>
          <a:p>
            <a:endParaRPr lang="en-US" dirty="0"/>
          </a:p>
          <a:p>
            <a:r>
              <a:rPr lang="en-US" dirty="0"/>
              <a:t>What drives your need for policy?</a:t>
            </a:r>
          </a:p>
          <a:p>
            <a:endParaRPr lang="en-US" dirty="0"/>
          </a:p>
          <a:p>
            <a:r>
              <a:rPr lang="en-US" dirty="0"/>
              <a:t>Who owns policy definitions? </a:t>
            </a:r>
          </a:p>
          <a:p>
            <a:endParaRPr lang="en-US" dirty="0"/>
          </a:p>
          <a:p>
            <a:r>
              <a:rPr lang="en-US" dirty="0"/>
              <a:t>What is involved in defining a new policy or refining an existing one?</a:t>
            </a:r>
          </a:p>
          <a:p>
            <a:endParaRPr lang="en-US" dirty="0"/>
          </a:p>
          <a:p>
            <a:r>
              <a:rPr lang="en-US" dirty="0"/>
              <a:t>These questions need to be asked from time to time as compliance is an evolving thing. You need to adjust your policies according to your current priorities, not only for compliance, but also for different projects that might require more powerful resources deployed that are currently blocked by policy, for example.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12/11/2019 1:05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88252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D9A439-E2E0-405F-B0F7-15E64DF1A0EA}" type="slidenum">
              <a:rPr lang="de-CH" smtClean="0"/>
              <a:t>29</a:t>
            </a:fld>
            <a:endParaRPr lang="de-CH"/>
          </a:p>
        </p:txBody>
      </p:sp>
    </p:spTree>
    <p:extLst>
      <p:ext uri="{BB962C8B-B14F-4D97-AF65-F5344CB8AC3E}">
        <p14:creationId xmlns:p14="http://schemas.microsoft.com/office/powerpoint/2010/main" val="35993098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you bring everything already discussed in a structured manner, so you can setup your environment in a consistent and automated way, at scale in the least time possible?</a:t>
            </a:r>
          </a:p>
          <a:p>
            <a:endParaRPr lang="en-US" dirty="0"/>
          </a:p>
          <a:p>
            <a:r>
              <a:rPr lang="en-US" dirty="0"/>
              <a:t>For a developer, there’s a lot to do when they first onboard to an Azure subscription. As one might say, Azure is an empty canvas and if you are not an artist there’s quite a lot of drawing to do. And trying to fill up that canvas with a baseline picture is what really Blueprint is about. It tries to create a foundational basis of what your environment would look like. </a:t>
            </a:r>
          </a:p>
          <a:p>
            <a:endParaRPr lang="en-US" dirty="0"/>
          </a:p>
          <a:p>
            <a:r>
              <a:rPr lang="en-US" dirty="0"/>
              <a:t>There is no reason why your DevOps would become a ninja in Azure networking, they just need to focus on their coding, business logic, </a:t>
            </a:r>
            <a:r>
              <a:rPr lang="en-US" dirty="0" err="1"/>
              <a:t>etc</a:t>
            </a:r>
            <a:r>
              <a:rPr lang="en-US" dirty="0"/>
              <a:t> and that’s it.</a:t>
            </a:r>
          </a:p>
          <a:p>
            <a:endParaRPr lang="en-US" dirty="0"/>
          </a:p>
          <a:p>
            <a:r>
              <a:rPr lang="en-US" dirty="0"/>
              <a:t>What happens today is you either provide them with a giant document with all specifications required and setup numerous meetings with them to make sure they understand and follow those specifications, or you just make everything for them, which increases the deployment time as there would be a line up of other </a:t>
            </a:r>
            <a:r>
              <a:rPr lang="en-US" dirty="0" err="1"/>
              <a:t>devops</a:t>
            </a:r>
            <a:r>
              <a:rPr lang="en-US" dirty="0"/>
              <a:t> waiting for their environment to be provisioned.</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12/11/2019 1:05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28377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It’s a tracked entity.</a:t>
            </a:r>
          </a:p>
        </p:txBody>
      </p:sp>
      <p:sp>
        <p:nvSpPr>
          <p:cNvPr id="4" name="Slide Number Placeholder 3"/>
          <p:cNvSpPr>
            <a:spLocks noGrp="1"/>
          </p:cNvSpPr>
          <p:nvPr>
            <p:ph type="sldNum" sz="quarter" idx="5"/>
          </p:nvPr>
        </p:nvSpPr>
        <p:spPr/>
        <p:txBody>
          <a:bodyPr/>
          <a:lstStyle/>
          <a:p>
            <a:fld id="{6EDA5BD3-C4D7-4B40-981D-9D8E419EDF02}" type="slidenum">
              <a:rPr lang="en-US" smtClean="0"/>
              <a:t>34</a:t>
            </a:fld>
            <a:endParaRPr lang="en-US"/>
          </a:p>
        </p:txBody>
      </p:sp>
    </p:spTree>
    <p:extLst>
      <p:ext uri="{BB962C8B-B14F-4D97-AF65-F5344CB8AC3E}">
        <p14:creationId xmlns:p14="http://schemas.microsoft.com/office/powerpoint/2010/main" val="20445404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12/11/2019 1:05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8509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12/11/2019 1:05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36372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A36282-575E-498F-89FA-9D95DA82D7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51635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12/11/2019 1:05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20306449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FDC60F-2DFA-463B-AD94-AAE776F3C484}" type="slidenum">
              <a:rPr lang="en-US" smtClean="0"/>
              <a:t>40</a:t>
            </a:fld>
            <a:endParaRPr lang="en-US"/>
          </a:p>
        </p:txBody>
      </p:sp>
    </p:spTree>
    <p:extLst>
      <p:ext uri="{BB962C8B-B14F-4D97-AF65-F5344CB8AC3E}">
        <p14:creationId xmlns:p14="http://schemas.microsoft.com/office/powerpoint/2010/main" val="38064373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Reducing # of portals…and we will cover details in upcoming slides..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12/11/2019 1:05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2860622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Ability to slice and dice your data and analyze this on multiple dimensions..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12/11/2019 1:05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0658284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12/11/2019 1:05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37538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29661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882" b="0" i="0" u="none" strike="noStrike" kern="1200" baseline="0" dirty="0">
                <a:solidFill>
                  <a:schemeClr val="tx1"/>
                </a:solidFill>
                <a:latin typeface="Segoe UI Light" pitchFamily="34" charset="0"/>
                <a:ea typeface="+mn-ea"/>
                <a:cs typeface="+mn-cs"/>
              </a:rPr>
              <a:t>There are a few challenges today when it comes to getting visibility of all your resources properties in all subscriptions and understand how they can be impacting negatively your organization, being from a cost or a security perspectives.</a:t>
            </a:r>
          </a:p>
          <a:p>
            <a:pPr rtl="0"/>
            <a:endParaRPr lang="en-US" sz="882" b="0" i="0" u="none" strike="noStrike" kern="1200" baseline="0" dirty="0">
              <a:solidFill>
                <a:schemeClr val="tx1"/>
              </a:solidFill>
              <a:latin typeface="Segoe UI Light" pitchFamily="34" charset="0"/>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1A1A1A"/>
                </a:solidFill>
                <a:effectLst/>
                <a:uLnTx/>
                <a:uFillTx/>
                <a:latin typeface="Segoe UI"/>
                <a:ea typeface="+mn-ea"/>
                <a:cs typeface="+mn-cs"/>
              </a:rPr>
              <a:t>Inability to view resources and their properties across subscriptions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dirty="0">
              <a:ln>
                <a:noFill/>
              </a:ln>
              <a:solidFill>
                <a:srgbClr val="1A1A1A"/>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Query resources (without worrying about timeouts &amp; throttling), including filtering, grouping and sorting of resources by resource properties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dirty="0">
              <a:ln>
                <a:noFill/>
              </a:ln>
              <a:solidFill>
                <a:srgbClr val="1A1A1A"/>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gradFill>
                  <a:gsLst>
                    <a:gs pos="5417">
                      <a:srgbClr val="353535"/>
                    </a:gs>
                    <a:gs pos="28000">
                      <a:srgbClr val="353535"/>
                    </a:gs>
                  </a:gsLst>
                  <a:lin ang="5400000" scaled="0"/>
                </a:gradFill>
                <a:effectLst/>
                <a:uLnTx/>
                <a:uFillTx/>
                <a:latin typeface="Segoe UI"/>
                <a:ea typeface="+mn-ea"/>
                <a:cs typeface="+mn-cs"/>
              </a:rPr>
              <a:t>Resource graph provides a way to interactively explore resources, so you can</a:t>
            </a:r>
            <a:r>
              <a:rPr kumimoji="0" lang="en-US" sz="900" b="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 assess the impact of applying policies in vast cloud environment</a:t>
            </a:r>
          </a:p>
          <a:p>
            <a:pPr rtl="0"/>
            <a:endParaRPr lang="en-US" sz="882" b="0" i="0" u="none" strike="noStrike" kern="1200" baseline="0" dirty="0">
              <a:solidFill>
                <a:schemeClr val="tx1"/>
              </a:solidFill>
              <a:latin typeface="Segoe UI Light" pitchFamily="34" charset="0"/>
              <a:ea typeface="+mn-ea"/>
              <a:cs typeface="+mn-cs"/>
            </a:endParaRPr>
          </a:p>
          <a:p>
            <a:pPr rtl="0"/>
            <a:r>
              <a:rPr lang="en-US" sz="882" b="0" i="0" u="none" strike="noStrike" kern="1200" baseline="0" dirty="0">
                <a:solidFill>
                  <a:schemeClr val="tx1"/>
                </a:solidFill>
                <a:latin typeface="Segoe UI Light" pitchFamily="34" charset="0"/>
                <a:ea typeface="+mn-ea"/>
                <a:cs typeface="+mn-cs"/>
              </a:rPr>
              <a:t>Demo:</a:t>
            </a:r>
          </a:p>
          <a:p>
            <a:pPr marL="171450" indent="-171450" rtl="0">
              <a:buFontTx/>
              <a:buChar char="-"/>
            </a:pPr>
            <a:r>
              <a:rPr lang="en-US" sz="882" b="0" i="0" u="none" strike="noStrike" kern="1200" baseline="0" dirty="0">
                <a:solidFill>
                  <a:schemeClr val="tx1"/>
                </a:solidFill>
                <a:latin typeface="Segoe UI Light" pitchFamily="34" charset="0"/>
                <a:ea typeface="+mn-ea"/>
                <a:cs typeface="+mn-cs"/>
              </a:rPr>
              <a:t>Launch Resource Graph in the portal and show the example query commands</a:t>
            </a:r>
          </a:p>
          <a:p>
            <a:pPr marL="171450" indent="-171450" rtl="0">
              <a:buFontTx/>
              <a:buChar char="-"/>
            </a:pPr>
            <a:r>
              <a:rPr lang="en-US" sz="882" b="0" i="0" u="none" strike="noStrike" kern="1200" baseline="0" dirty="0">
                <a:solidFill>
                  <a:schemeClr val="tx1"/>
                </a:solidFill>
                <a:latin typeface="Segoe UI Light" pitchFamily="34" charset="0"/>
                <a:ea typeface="+mn-ea"/>
                <a:cs typeface="+mn-cs"/>
              </a:rPr>
              <a:t>Launch </a:t>
            </a:r>
            <a:r>
              <a:rPr lang="en-US" sz="882" b="0" i="0" u="none" strike="noStrike" kern="1200" baseline="0" dirty="0" err="1">
                <a:solidFill>
                  <a:schemeClr val="tx1"/>
                </a:solidFill>
                <a:latin typeface="Segoe UI Light" pitchFamily="34" charset="0"/>
                <a:ea typeface="+mn-ea"/>
                <a:cs typeface="+mn-cs"/>
              </a:rPr>
              <a:t>CloudShell</a:t>
            </a:r>
            <a:r>
              <a:rPr lang="en-US" sz="882" b="0" i="0" u="none" strike="noStrike" kern="1200" baseline="0" dirty="0">
                <a:solidFill>
                  <a:schemeClr val="tx1"/>
                </a:solidFill>
                <a:latin typeface="Segoe UI Light" pitchFamily="34" charset="0"/>
                <a:ea typeface="+mn-ea"/>
                <a:cs typeface="+mn-cs"/>
              </a:rPr>
              <a:t> and run those command examples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12/11/2019 1:05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55256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marL="0" marR="0" lvl="0" indent="0" algn="r" defTabSz="914460" rtl="0" eaLnBrk="1" fontAlgn="auto" latinLnBrk="0" hangingPunct="1">
              <a:lnSpc>
                <a:spcPct val="100000"/>
              </a:lnSpc>
              <a:spcBef>
                <a:spcPts val="0"/>
              </a:spcBef>
              <a:spcAft>
                <a:spcPts val="0"/>
              </a:spcAft>
              <a:buClrTx/>
              <a:buSzTx/>
              <a:buFontTx/>
              <a:buNone/>
              <a:tabLst/>
              <a:defRPr/>
            </a:pPr>
            <a:fld id="{39DDD87C-4CC2-4999-8693-DD9DB5892820}"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60" rtl="0" eaLnBrk="1" fontAlgn="auto" latinLnBrk="0" hangingPunct="1">
                <a:lnSpc>
                  <a:spcPct val="100000"/>
                </a:lnSpc>
                <a:spcBef>
                  <a:spcPts val="0"/>
                </a:spcBef>
                <a:spcAft>
                  <a:spcPts val="0"/>
                </a:spcAft>
                <a:buClrTx/>
                <a:buSzTx/>
                <a:buFontTx/>
                <a:buNone/>
                <a:tabLst/>
                <a:defRPr/>
              </a:pPr>
              <a:t>12/11/2019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2491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12/11/2019 1:05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4209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https://www.youtube.com/watch?v=ZuDg9-z8uuY </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Companies are adopting the cloud to be more agile and save money. There’s pressure to digitally transform and innovate so you don’t have anymore the time to focus on your own infrastructure. You want to focus on making your customers happy by providing high-quality services that are supported by your engineering teams. So, there is a natural shift to DevOps in a Cloud environment where engineers will more rapidly provision the resources necessary to support a solution. </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But this agility and easy access to resources has a price tag and many companies are struggling to control this Cloud Sprawl.</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We’ve seen this before in early 2000 with the introduction of virtualization and virtualization sprawl. How did the industry react to that sprawl? &lt;continues in next slide&gt;</a:t>
            </a:r>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996A38E-5A11-4CF1-9B3D-57CE4E3FAF7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5138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12/11/2019 1:05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351F336-CF54-465A-8A0E-358FF2E2B0BE}"/>
              </a:ext>
            </a:extLst>
          </p:cNvPr>
          <p:cNvSpPr>
            <a:spLocks noGrp="1"/>
          </p:cNvSpPr>
          <p:nvPr>
            <p:ph type="body" idx="1"/>
          </p:nvPr>
        </p:nvSpPr>
        <p:spPr/>
        <p:txBody>
          <a:bodyPr/>
          <a:lstStyle/>
          <a:p>
            <a:r>
              <a:rPr lang="en-US" dirty="0"/>
              <a:t>…this diagram speaks to that approach. We jump in front of the developers and operations and stop them before things get out of control. So we introduced a formal process for these teams to follow where they would fill out a form so the infra team could setup everything and 2 weeks later, they would have access to their environment.</a:t>
            </a:r>
          </a:p>
          <a:p>
            <a:endParaRPr lang="en-US" dirty="0"/>
          </a:p>
          <a:p>
            <a:r>
              <a:rPr lang="en-US" dirty="0"/>
              <a:t>This approach in the Cloud era slows things down and you sacrifice speed in order to be in control.</a:t>
            </a:r>
          </a:p>
          <a:p>
            <a:endParaRPr lang="sv-SE" dirty="0"/>
          </a:p>
        </p:txBody>
      </p:sp>
    </p:spTree>
    <p:extLst>
      <p:ext uri="{BB962C8B-B14F-4D97-AF65-F5344CB8AC3E}">
        <p14:creationId xmlns:p14="http://schemas.microsoft.com/office/powerpoint/2010/main" val="3503717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12/11/2019 1:05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A8E4740-0CC0-495D-9A13-84101695F1E9}"/>
              </a:ext>
            </a:extLst>
          </p:cNvPr>
          <p:cNvSpPr>
            <a:spLocks noGrp="1"/>
          </p:cNvSpPr>
          <p:nvPr>
            <p:ph type="body" idx="1"/>
          </p:nvPr>
        </p:nvSpPr>
        <p:spPr/>
        <p:txBody>
          <a:bodyPr/>
          <a:lstStyle/>
          <a:p>
            <a:r>
              <a:rPr lang="en-US" dirty="0"/>
              <a:t>In a cloud-native governance model you get the speed and control at the same time. So instead of you jump out in front of the DevOps team to make sure they are doing right things, the cloud platform itself is going to enforce that control on your behalf. This allows them to have complete access to the platform through a self-service model which is key to retain the agility and speed.</a:t>
            </a:r>
          </a:p>
          <a:p>
            <a:endParaRPr lang="en-US" dirty="0"/>
          </a:p>
          <a:p>
            <a:r>
              <a:rPr lang="en-US" dirty="0"/>
              <a:t>You can make sure your teams will deploy only approved resources and anything outside those rules are effectively denied.</a:t>
            </a:r>
          </a:p>
          <a:p>
            <a:r>
              <a:rPr lang="en-US" dirty="0"/>
              <a:t>This way, you keep your costs optimal and more predictable according to your budget.</a:t>
            </a:r>
          </a:p>
        </p:txBody>
      </p:sp>
    </p:spTree>
    <p:extLst>
      <p:ext uri="{BB962C8B-B14F-4D97-AF65-F5344CB8AC3E}">
        <p14:creationId xmlns:p14="http://schemas.microsoft.com/office/powerpoint/2010/main" val="3657570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12/11/2019 1:05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660233F7-A5BB-4516-834E-ACAD89A86F34}"/>
              </a:ext>
            </a:extLst>
          </p:cNvPr>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The capabilities that we have within the portfolio to deliver that level of control is what you see in the slide right now. These are all native platform capabilities, in other words, nothing here is a different product you need to acquire or deploy into your cloud environment. The moment you create your first subscription, these capabilities are there for you and are completely free.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Policy – this is where you will define what can or cannot be deployed in the Cloud. It will constantly scan your subscriptions and resources to make sure everything is within the corporate rules.</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Blueprints – helps you setup your cloud environment that is properly governed and deployed in a repeatable manner. Subscriptions are provided to application teams or departments as they get onboarded. And the goal here is when they get onboarded to a governed subscription by Blueprints, the amount of time that they need to take from inception to production is going to dramatically decrease.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Resource graph – this is a big data technology where we bring all your resources configuration across the entire cloud environment and offer to you through a structure query language the ability to explore your environment very quickly allowing visibility at scale across your entire environment.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Management group - If your organization has many subscriptions, you may need a way to efficiently manage access, policies, and compliance for those subscriptions. This can be done through Management Group.</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Cost – the notion of cost will be attached to all of these elements, but we won’t cover that in this module. You can refer to the link shown in the slide for more information.</a:t>
            </a:r>
          </a:p>
        </p:txBody>
      </p:sp>
    </p:spTree>
    <p:extLst>
      <p:ext uri="{BB962C8B-B14F-4D97-AF65-F5344CB8AC3E}">
        <p14:creationId xmlns:p14="http://schemas.microsoft.com/office/powerpoint/2010/main" val="1421750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CRUD = create, read, update, delete</a:t>
            </a:r>
          </a:p>
          <a:p>
            <a:endParaRPr lang="en-US" dirty="0"/>
          </a:p>
          <a:p>
            <a:r>
              <a:rPr lang="en-US" dirty="0"/>
              <a:t>Let’s add those governance capabilities to a diagram.</a:t>
            </a:r>
          </a:p>
          <a:p>
            <a:endParaRPr lang="en-US" dirty="0"/>
          </a:p>
          <a:p>
            <a:r>
              <a:rPr lang="en-US" dirty="0"/>
              <a:t>Think about several app teams or business units wanting to consume Azure resources to address their business requirements.</a:t>
            </a:r>
          </a:p>
          <a:p>
            <a:endParaRPr lang="en-US" dirty="0"/>
          </a:p>
          <a:p>
            <a:r>
              <a:rPr lang="en-US" dirty="0"/>
              <a:t>How many of these people, specially DevOps, will know by heart how to properly design and configure the networking components?</a:t>
            </a:r>
          </a:p>
          <a:p>
            <a:endParaRPr lang="en-US" dirty="0"/>
          </a:p>
          <a:p>
            <a:r>
              <a:rPr lang="en-US" dirty="0"/>
              <a:t>Ultimately you want a quick and efficient way to deploy and update cloud environments in a repeatable manner using composable artifacts</a:t>
            </a:r>
          </a:p>
          <a:p>
            <a:endParaRPr lang="en-US" dirty="0"/>
          </a:p>
          <a:p>
            <a:r>
              <a:rPr lang="en-US" dirty="0"/>
              <a:t>You would start by configuring your blueprints. And these blueprints would have all basic and required components for an entire solution, such as, your policy definitions, RBAC roles, ARM templates, number of subscriptions required, and the preliminary groups already granted the appropriate access levels to resources in that blueprint, such as your VMs, Storage accounts, Networking components and any other resource provider.</a:t>
            </a:r>
          </a:p>
          <a:p>
            <a:endParaRPr lang="en-US" dirty="0"/>
          </a:p>
          <a:p>
            <a:r>
              <a:rPr lang="en-US" dirty="0"/>
              <a:t>Lastly, you could leverage Resource graph to scan the environment to ensure, for example, if the number of resources are compliant with your budget.</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12/11/2019 1:05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9317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5.jp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37.emf"/><Relationship Id="rId4" Type="http://schemas.openxmlformats.org/officeDocument/2006/relationships/oleObject" Target="../embeddings/oleObject1.bin"/></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38.emf"/><Relationship Id="rId4" Type="http://schemas.openxmlformats.org/officeDocument/2006/relationships/oleObject" Target="../embeddings/oleObject2.bin"/></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9.xml"/><Relationship Id="rId4" Type="http://schemas.openxmlformats.org/officeDocument/2006/relationships/image" Target="../media/image1.emf"/></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1"/>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2"/>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29559"/>
          </a:xfrm>
          <a:prstGeom prst="rect">
            <a:avLst/>
          </a:prstGeom>
        </p:spPr>
        <p:txBody>
          <a:bodyPr wrap="square" lIns="0" tIns="0" rIns="0" bIns="0">
            <a:spAutoFit/>
          </a:bodyPr>
          <a:lstStyle/>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3" y="3183753"/>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20" y="1816159"/>
            <a:ext cx="3474481" cy="4149241"/>
          </a:xfrm>
          <a:prstGeom prst="rect">
            <a:avLst/>
          </a:prstGeom>
        </p:spPr>
      </p:pic>
    </p:spTree>
    <p:extLst>
      <p:ext uri="{BB962C8B-B14F-4D97-AF65-F5344CB8AC3E}">
        <p14:creationId xmlns:p14="http://schemas.microsoft.com/office/powerpoint/2010/main" val="37713818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1" y="292101"/>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9"/>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2"/>
            <a:ext cx="3769300"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Tree>
    <p:extLst>
      <p:ext uri="{BB962C8B-B14F-4D97-AF65-F5344CB8AC3E}">
        <p14:creationId xmlns:p14="http://schemas.microsoft.com/office/powerpoint/2010/main" val="866473200"/>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179292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36378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533894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2815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441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828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wrap="square"/>
          <a:lstStyle>
            <a:lvl1pPr>
              <a:defRPr baseline="0">
                <a:solidFill>
                  <a:srgbClr val="0078D7"/>
                </a:solidFill>
              </a:defRPr>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58020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74185421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104154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p:nvSpPr>
        <p:spPr>
          <a:xfrm>
            <a:off x="228601" y="361950"/>
            <a:ext cx="11811000" cy="5962650"/>
          </a:xfrm>
          <a:prstGeom prst="rect">
            <a:avLst/>
          </a:prstGeom>
        </p:spPr>
        <p:txBody>
          <a:bodyPr vert="horz" lIns="91414" tIns="45706" rIns="91414" bIns="45706"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dirty="0">
                <a:solidFill>
                  <a:srgbClr val="000000"/>
                </a:solidFill>
              </a:rPr>
              <a:t>Conditions and Terms of Use</a:t>
            </a:r>
          </a:p>
          <a:p>
            <a:r>
              <a:rPr lang="en-US" sz="1500" dirty="0">
                <a:solidFill>
                  <a:srgbClr val="0A5BBA"/>
                </a:solidFill>
              </a:rPr>
              <a:t>Microsoft Confidential</a:t>
            </a:r>
          </a:p>
          <a:p>
            <a:r>
              <a:rPr lang="en-US" sz="1800"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dirty="0">
              <a:solidFill>
                <a:srgbClr val="000000"/>
              </a:solidFill>
            </a:endParaRPr>
          </a:p>
          <a:p>
            <a:r>
              <a:rPr lang="en-US" sz="2300" b="1" dirty="0">
                <a:solidFill>
                  <a:srgbClr val="000000"/>
                </a:solidFill>
              </a:rPr>
              <a:t>Copyright and Trademarks </a:t>
            </a:r>
          </a:p>
          <a:p>
            <a:r>
              <a:rPr lang="en-US" sz="1500" dirty="0">
                <a:solidFill>
                  <a:srgbClr val="0A5BBA"/>
                </a:solidFill>
              </a:rPr>
              <a:t>© 2018 Microsoft Corporation. All rights reserved.</a:t>
            </a:r>
          </a:p>
          <a:p>
            <a:r>
              <a:rPr lang="en-US" sz="1800"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dirty="0">
                <a:solidFill>
                  <a:srgbClr val="000000"/>
                </a:solidFill>
              </a:rPr>
              <a:t>For more information, see </a:t>
            </a:r>
            <a:r>
              <a:rPr lang="en-US" sz="1800" b="1" dirty="0">
                <a:solidFill>
                  <a:srgbClr val="000000"/>
                </a:solidFill>
              </a:rPr>
              <a:t>Use of Microsoft Copyrighted Content </a:t>
            </a:r>
            <a:r>
              <a:rPr lang="en-US" sz="1800" dirty="0">
                <a:solidFill>
                  <a:srgbClr val="000000"/>
                </a:solidFill>
              </a:rPr>
              <a:t>at</a:t>
            </a:r>
            <a:br>
              <a:rPr lang="en-US" sz="1800" dirty="0">
                <a:solidFill>
                  <a:srgbClr val="000000"/>
                </a:solidFill>
              </a:rPr>
            </a:br>
            <a:r>
              <a:rPr lang="en-US" sz="1800" dirty="0">
                <a:solidFill>
                  <a:srgbClr val="FF0000"/>
                </a:solidFill>
                <a:hlinkClick r:id="rId2"/>
              </a:rPr>
              <a:t>https://www.microsoft.com/en-us/legal/intellectualproperty/permissions/default.aspx</a:t>
            </a:r>
            <a:r>
              <a:rPr lang="en-US" sz="1800" dirty="0">
                <a:solidFill>
                  <a:srgbClr val="FF0000"/>
                </a:solidFill>
              </a:rPr>
              <a:t> </a:t>
            </a:r>
          </a:p>
          <a:p>
            <a:r>
              <a:rPr lang="en-US" sz="1800" dirty="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368398624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1"/>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1"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1" y="292101"/>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024885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wrap="square" lIns="393192" anchor="t" anchorCtr="0">
            <a:normAutofit/>
          </a:bodyPr>
          <a:lstStyle>
            <a:lvl1pPr>
              <a:defRPr sz="6596">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47624932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Title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8D7"/>
                </a:solidFill>
              </a:defRPr>
            </a:lvl1pPr>
          </a:lstStyle>
          <a:p>
            <a:r>
              <a:rPr lang="en-US"/>
              <a:t>Click to edit Master title style</a:t>
            </a:r>
            <a:endParaRPr lang="en-US" dirty="0"/>
          </a:p>
        </p:txBody>
      </p:sp>
      <p:sp>
        <p:nvSpPr>
          <p:cNvPr id="60" name="Content Placeholder 59"/>
          <p:cNvSpPr>
            <a:spLocks noGrp="1"/>
          </p:cNvSpPr>
          <p:nvPr>
            <p:ph sz="quarter" idx="10"/>
          </p:nvPr>
        </p:nvSpPr>
        <p:spPr>
          <a:xfrm>
            <a:off x="304623" y="1411757"/>
            <a:ext cx="2796845" cy="5155174"/>
          </a:xfrm>
        </p:spPr>
        <p:txBody>
          <a:bodyPr>
            <a:noAutofit/>
          </a:bodyPr>
          <a:lstStyle>
            <a:lvl1pPr marL="0" indent="0">
              <a:buNone/>
              <a:defRPr sz="3136"/>
            </a:lvl1pPr>
          </a:lstStyle>
          <a:p>
            <a:pPr lvl="0"/>
            <a:r>
              <a:rPr lang="en-US"/>
              <a:t>Edit Master text styles</a:t>
            </a:r>
          </a:p>
        </p:txBody>
      </p:sp>
      <p:sp>
        <p:nvSpPr>
          <p:cNvPr id="61" name="Content Placeholder 59"/>
          <p:cNvSpPr>
            <a:spLocks noGrp="1"/>
          </p:cNvSpPr>
          <p:nvPr>
            <p:ph sz="quarter" idx="11"/>
          </p:nvPr>
        </p:nvSpPr>
        <p:spPr>
          <a:xfrm>
            <a:off x="3245217" y="1411757"/>
            <a:ext cx="2796845" cy="5155174"/>
          </a:xfrm>
        </p:spPr>
        <p:txBody>
          <a:bodyPr vert="horz" wrap="square" lIns="146304" tIns="91440" rIns="146304" bIns="91440" rtlCol="0">
            <a:noAutofit/>
          </a:bodyPr>
          <a:lstStyle>
            <a:lvl1pPr>
              <a:defRPr lang="en-US" sz="3136" smtClean="0"/>
            </a:lvl1pPr>
          </a:lstStyle>
          <a:p>
            <a:pPr marL="0" lvl="0" indent="0">
              <a:buNone/>
            </a:pPr>
            <a:r>
              <a:rPr lang="en-US"/>
              <a:t>Edit Master text styles</a:t>
            </a:r>
          </a:p>
        </p:txBody>
      </p:sp>
      <p:sp>
        <p:nvSpPr>
          <p:cNvPr id="62" name="Content Placeholder 59"/>
          <p:cNvSpPr>
            <a:spLocks noGrp="1"/>
          </p:cNvSpPr>
          <p:nvPr>
            <p:ph sz="quarter" idx="12"/>
          </p:nvPr>
        </p:nvSpPr>
        <p:spPr>
          <a:xfrm>
            <a:off x="6214091" y="1411757"/>
            <a:ext cx="2796845" cy="5155174"/>
          </a:xfrm>
        </p:spPr>
        <p:txBody>
          <a:bodyPr>
            <a:noAutofit/>
          </a:bodyPr>
          <a:lstStyle>
            <a:lvl1pPr marL="0" indent="0">
              <a:buNone/>
              <a:defRPr sz="3136"/>
            </a:lvl1pPr>
          </a:lstStyle>
          <a:p>
            <a:pPr lvl="0"/>
            <a:r>
              <a:rPr lang="en-US"/>
              <a:t>Edit Master text styles</a:t>
            </a:r>
          </a:p>
        </p:txBody>
      </p:sp>
      <p:sp>
        <p:nvSpPr>
          <p:cNvPr id="63" name="Content Placeholder 59"/>
          <p:cNvSpPr>
            <a:spLocks noGrp="1"/>
          </p:cNvSpPr>
          <p:nvPr>
            <p:ph sz="quarter" idx="13"/>
          </p:nvPr>
        </p:nvSpPr>
        <p:spPr>
          <a:xfrm>
            <a:off x="9126405" y="1411757"/>
            <a:ext cx="2796357" cy="5155174"/>
          </a:xfrm>
        </p:spPr>
        <p:txBody>
          <a:bodyPr>
            <a:noAutofit/>
          </a:bodyPr>
          <a:lstStyle>
            <a:lvl1pPr marL="0" indent="0">
              <a:buNone/>
              <a:defRPr sz="3136"/>
            </a:lvl1pPr>
          </a:lstStyle>
          <a:p>
            <a:pPr lvl="0"/>
            <a:r>
              <a:rPr lang="en-US"/>
              <a:t>Edit Master text styles</a:t>
            </a:r>
          </a:p>
        </p:txBody>
      </p:sp>
    </p:spTree>
    <p:extLst>
      <p:ext uri="{BB962C8B-B14F-4D97-AF65-F5344CB8AC3E}">
        <p14:creationId xmlns:p14="http://schemas.microsoft.com/office/powerpoint/2010/main" val="353695602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6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nodePh="1">
                                  <p:stCondLst>
                                    <p:cond delay="0"/>
                                  </p:stCondLst>
                                  <p:endCondLst>
                                    <p:cond evt="begin" delay="0">
                                      <p:tn val="13"/>
                                    </p:cond>
                                  </p:endCondLst>
                                  <p:childTnLst>
                                    <p:set>
                                      <p:cBhvr>
                                        <p:cTn id="14" dur="1" fill="hold">
                                          <p:stCondLst>
                                            <p:cond delay="0"/>
                                          </p:stCondLst>
                                        </p:cTn>
                                        <p:tgtEl>
                                          <p:spTgt spid="6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nodePh="1">
                                  <p:stCondLst>
                                    <p:cond delay="0"/>
                                  </p:stCondLst>
                                  <p:endCondLst>
                                    <p:cond evt="begin" delay="0">
                                      <p:tn val="17"/>
                                    </p:cond>
                                  </p:endCondLst>
                                  <p:childTnLst>
                                    <p:set>
                                      <p:cBhvr>
                                        <p:cTn id="18"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uild="p">
        <p:tmplLst>
          <p:tmpl lvl="1">
            <p:tnLst>
              <p:par>
                <p:cTn presetID="1" presetClass="entr" presetSubtype="0" fill="hold" nodeType="withEffect" nodePh="1">
                  <p:stCondLst>
                    <p:cond delay="0"/>
                  </p:stCondLst>
                  <p:endCondLst>
                    <p:cond delay="0"/>
                  </p:endCondLst>
                  <p:childTnLst>
                    <p:set>
                      <p:cBhvr>
                        <p:cTn dur="1" fill="hold">
                          <p:stCondLst>
                            <p:cond delay="0"/>
                          </p:stCondLst>
                        </p:cTn>
                        <p:tgtEl>
                          <p:spTgt spid="60"/>
                        </p:tgtEl>
                        <p:attrNameLst>
                          <p:attrName>style.visibility</p:attrName>
                        </p:attrNameLst>
                      </p:cBhvr>
                      <p:to>
                        <p:strVal val="visible"/>
                      </p:to>
                    </p:set>
                  </p:childTnLst>
                </p:cTn>
              </p:par>
            </p:tnLst>
          </p:tmpl>
        </p:tmplLst>
      </p:bldP>
      <p:bldP spid="61" grpId="0" build="p">
        <p:tmplLst>
          <p:tmpl lvl="1">
            <p:tnLst>
              <p:par>
                <p:cTn presetID="1" presetClass="entr" presetSubtype="0" fill="hold" nodeType="clickEffect" nodePh="1">
                  <p:stCondLst>
                    <p:cond delay="0"/>
                  </p:stCondLst>
                  <p:endCondLst>
                    <p:cond delay="0"/>
                  </p:endCondLst>
                  <p:childTnLst>
                    <p:set>
                      <p:cBhvr>
                        <p:cTn dur="1" fill="hold">
                          <p:stCondLst>
                            <p:cond delay="0"/>
                          </p:stCondLst>
                        </p:cTn>
                        <p:tgtEl>
                          <p:spTgt spid="61"/>
                        </p:tgtEl>
                        <p:attrNameLst>
                          <p:attrName>style.visibility</p:attrName>
                        </p:attrNameLst>
                      </p:cBhvr>
                      <p:to>
                        <p:strVal val="visible"/>
                      </p:to>
                    </p:set>
                  </p:childTnLst>
                </p:cTn>
              </p:par>
            </p:tnLst>
          </p:tmpl>
        </p:tmplLst>
      </p:bldP>
      <p:bldP spid="62" grpId="0" build="p">
        <p:tmplLst>
          <p:tmpl lvl="1">
            <p:tnLst>
              <p:par>
                <p:cTn presetID="1" presetClass="entr" presetSubtype="0" fill="hold" nodeType="clickEffect" nodePh="1">
                  <p:stCondLst>
                    <p:cond delay="0"/>
                  </p:stCondLst>
                  <p:endCondLst>
                    <p:cond delay="0"/>
                  </p:endCondLst>
                  <p:childTnLst>
                    <p:set>
                      <p:cBhvr>
                        <p:cTn dur="1" fill="hold">
                          <p:stCondLst>
                            <p:cond delay="0"/>
                          </p:stCondLst>
                        </p:cTn>
                        <p:tgtEl>
                          <p:spTgt spid="62"/>
                        </p:tgtEl>
                        <p:attrNameLst>
                          <p:attrName>style.visibility</p:attrName>
                        </p:attrNameLst>
                      </p:cBhvr>
                      <p:to>
                        <p:strVal val="visible"/>
                      </p:to>
                    </p:set>
                  </p:childTnLst>
                </p:cTn>
              </p:par>
            </p:tnLst>
          </p:tmpl>
        </p:tmplLst>
      </p:bldP>
      <p:bldP spid="63" grpId="0" build="p">
        <p:tmplLst>
          <p:tmpl lvl="1">
            <p:tnLst>
              <p:par>
                <p:cTn presetID="1" presetClass="entr" presetSubtype="0" fill="hold" nodeType="clickEffect" nodePh="1">
                  <p:stCondLst>
                    <p:cond delay="0"/>
                  </p:stCondLst>
                  <p:endCondLst>
                    <p:cond delay="0"/>
                  </p:endCondLst>
                  <p:childTnLst>
                    <p:set>
                      <p:cBhvr>
                        <p:cTn dur="1" fill="hold">
                          <p:stCondLst>
                            <p:cond delay="0"/>
                          </p:stCondLst>
                        </p:cTn>
                        <p:tgtEl>
                          <p:spTgt spid="63"/>
                        </p:tgtEl>
                        <p:attrNameLst>
                          <p:attrName>style.visibility</p:attrName>
                        </p:attrNameLst>
                      </p:cBhvr>
                      <p:to>
                        <p:strVal val="visible"/>
                      </p:to>
                    </p:set>
                  </p:childTnLst>
                </p:cTn>
              </p:par>
            </p:tnLst>
          </p:tmpl>
        </p:tmplLst>
      </p:bldP>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6"/>
            <a:ext cx="5378548" cy="1973570"/>
          </a:xfrm>
        </p:spPr>
        <p:txBody>
          <a:bodyPr wrap="square">
            <a:spAutoFit/>
          </a:bodyPr>
          <a:lstStyle>
            <a:lvl1pPr>
              <a:defRPr sz="6469" baseline="0">
                <a:solidFill>
                  <a:srgbClr val="0078D7"/>
                </a:soli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2535080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5176" y="292607"/>
            <a:ext cx="8000857" cy="845897"/>
          </a:xfrm>
        </p:spPr>
        <p:txBody>
          <a:bodyPr wrap="square">
            <a:spAutoFit/>
          </a:bodyPr>
          <a:lstStyle>
            <a:lvl1pPr>
              <a:defRPr sz="4800" baseline="0">
                <a:solidFill>
                  <a:srgbClr val="0078D7"/>
                </a:solidFill>
              </a:defRPr>
            </a:lvl1pPr>
          </a:lstStyle>
          <a:p>
            <a:r>
              <a:rPr lang="en-US" dirty="0"/>
              <a:t>Lab Title</a:t>
            </a:r>
          </a:p>
        </p:txBody>
      </p:sp>
      <p:sp>
        <p:nvSpPr>
          <p:cNvPr id="5" name="Rectangle 4">
            <a:extLst>
              <a:ext uri="{FF2B5EF4-FFF2-40B4-BE49-F238E27FC236}">
                <a16:creationId xmlns:a16="http://schemas.microsoft.com/office/drawing/2014/main" id="{EC1155FD-2680-45F5-AEA7-470AD2C9634B}"/>
              </a:ext>
            </a:extLst>
          </p:cNvPr>
          <p:cNvSpPr/>
          <p:nvPr userDrawn="1"/>
        </p:nvSpPr>
        <p:spPr>
          <a:xfrm>
            <a:off x="8266034" y="5114997"/>
            <a:ext cx="2094574" cy="1347933"/>
          </a:xfrm>
          <a:prstGeom prst="rect">
            <a:avLst/>
          </a:prstGeom>
          <a:noFill/>
        </p:spPr>
        <p:txBody>
          <a:bodyPr wrap="square" lIns="91427" tIns="45713" rIns="91427" bIns="45713">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7998" b="0" i="0" u="none" strike="noStrike" kern="1200" cap="none" spc="0" normalizeH="0" baseline="0" noProof="0" dirty="0">
                <a:ln w="0"/>
                <a:solidFill>
                  <a:srgbClr val="00BCF2"/>
                </a:solidFill>
                <a:effectLst>
                  <a:outerShdw blurRad="38100" dist="25400" dir="5400000" algn="ctr" rotWithShape="0">
                    <a:srgbClr val="6E747A">
                      <a:alpha val="43000"/>
                    </a:srgbClr>
                  </a:outerShdw>
                </a:effectLst>
                <a:uLnTx/>
                <a:uFillTx/>
                <a:latin typeface="Segoe UI Semibold" panose="020B0702040204020203" pitchFamily="34" charset="0"/>
                <a:ea typeface="+mn-ea"/>
                <a:cs typeface="Segoe UI Semibold" panose="020B0702040204020203" pitchFamily="34" charset="0"/>
              </a:rPr>
              <a:t>LAB</a:t>
            </a:r>
          </a:p>
        </p:txBody>
      </p:sp>
      <p:pic>
        <p:nvPicPr>
          <p:cNvPr id="6" name="Picture 5">
            <a:extLst>
              <a:ext uri="{FF2B5EF4-FFF2-40B4-BE49-F238E27FC236}">
                <a16:creationId xmlns:a16="http://schemas.microsoft.com/office/drawing/2014/main" id="{6782C3B0-E4D0-44FD-BF97-346B40ECDB06}"/>
              </a:ext>
            </a:extLst>
          </p:cNvPr>
          <p:cNvPicPr>
            <a:picLocks noChangeAspect="1"/>
          </p:cNvPicPr>
          <p:nvPr userDrawn="1"/>
        </p:nvPicPr>
        <p:blipFill>
          <a:blip r:embed="rId2"/>
          <a:stretch>
            <a:fillRect/>
          </a:stretch>
        </p:blipFill>
        <p:spPr>
          <a:xfrm>
            <a:off x="8234464" y="1017661"/>
            <a:ext cx="2157713" cy="3900480"/>
          </a:xfrm>
          <a:prstGeom prst="rect">
            <a:avLst/>
          </a:prstGeom>
        </p:spPr>
      </p:pic>
    </p:spTree>
    <p:extLst>
      <p:ext uri="{BB962C8B-B14F-4D97-AF65-F5344CB8AC3E}">
        <p14:creationId xmlns:p14="http://schemas.microsoft.com/office/powerpoint/2010/main" val="98515264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5175" y="292608"/>
            <a:ext cx="11658600" cy="845897"/>
          </a:xfrm>
        </p:spPr>
        <p:txBody>
          <a:bodyPr wrap="square">
            <a:spAutoFit/>
          </a:bodyPr>
          <a:lstStyle>
            <a:lvl1pPr>
              <a:defRPr sz="4800" baseline="0">
                <a:solidFill>
                  <a:srgbClr val="0078D7"/>
                </a:solidFill>
              </a:defRPr>
            </a:lvl1pPr>
          </a:lstStyle>
          <a:p>
            <a:r>
              <a:rPr lang="en-US" dirty="0"/>
              <a:t>Video Title</a:t>
            </a:r>
          </a:p>
        </p:txBody>
      </p:sp>
      <p:grpSp>
        <p:nvGrpSpPr>
          <p:cNvPr id="7" name="Group 6">
            <a:extLst>
              <a:ext uri="{FF2B5EF4-FFF2-40B4-BE49-F238E27FC236}">
                <a16:creationId xmlns:a16="http://schemas.microsoft.com/office/drawing/2014/main" id="{9AF37199-6030-4C10-9BF2-3226DD45EFC3}"/>
              </a:ext>
            </a:extLst>
          </p:cNvPr>
          <p:cNvGrpSpPr>
            <a:grpSpLocks noChangeAspect="1"/>
          </p:cNvGrpSpPr>
          <p:nvPr userDrawn="1"/>
        </p:nvGrpSpPr>
        <p:grpSpPr>
          <a:xfrm>
            <a:off x="3939412" y="2438400"/>
            <a:ext cx="4313176" cy="2590800"/>
            <a:chOff x="10156031" y="3728242"/>
            <a:chExt cx="1892300" cy="1136650"/>
          </a:xfrm>
        </p:grpSpPr>
        <p:sp>
          <p:nvSpPr>
            <p:cNvPr id="8" name="Freeform 310">
              <a:extLst>
                <a:ext uri="{FF2B5EF4-FFF2-40B4-BE49-F238E27FC236}">
                  <a16:creationId xmlns:a16="http://schemas.microsoft.com/office/drawing/2014/main" id="{D50538D4-DB85-4899-9401-DDCA739F9507}"/>
                </a:ext>
              </a:extLst>
            </p:cNvPr>
            <p:cNvSpPr>
              <a:spLocks/>
            </p:cNvSpPr>
            <p:nvPr/>
          </p:nvSpPr>
          <p:spPr bwMode="auto">
            <a:xfrm>
              <a:off x="10156031" y="4583904"/>
              <a:ext cx="1892300" cy="258763"/>
            </a:xfrm>
            <a:custGeom>
              <a:avLst/>
              <a:gdLst>
                <a:gd name="T0" fmla="*/ 0 w 1192"/>
                <a:gd name="T1" fmla="*/ 142 h 163"/>
                <a:gd name="T2" fmla="*/ 142 w 1192"/>
                <a:gd name="T3" fmla="*/ 64 h 163"/>
                <a:gd name="T4" fmla="*/ 837 w 1192"/>
                <a:gd name="T5" fmla="*/ 0 h 163"/>
                <a:gd name="T6" fmla="*/ 1050 w 1192"/>
                <a:gd name="T7" fmla="*/ 64 h 163"/>
                <a:gd name="T8" fmla="*/ 1192 w 1192"/>
                <a:gd name="T9" fmla="*/ 142 h 163"/>
                <a:gd name="T10" fmla="*/ 589 w 1192"/>
                <a:gd name="T11" fmla="*/ 163 h 163"/>
                <a:gd name="T12" fmla="*/ 0 w 1192"/>
                <a:gd name="T13" fmla="*/ 142 h 163"/>
                <a:gd name="T14" fmla="*/ 0 w 1192"/>
                <a:gd name="T15" fmla="*/ 142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2" h="163">
                  <a:moveTo>
                    <a:pt x="0" y="142"/>
                  </a:moveTo>
                  <a:lnTo>
                    <a:pt x="142" y="64"/>
                  </a:lnTo>
                  <a:lnTo>
                    <a:pt x="837" y="0"/>
                  </a:lnTo>
                  <a:lnTo>
                    <a:pt x="1050" y="64"/>
                  </a:lnTo>
                  <a:lnTo>
                    <a:pt x="1192" y="142"/>
                  </a:lnTo>
                  <a:lnTo>
                    <a:pt x="589" y="163"/>
                  </a:lnTo>
                  <a:lnTo>
                    <a:pt x="0" y="142"/>
                  </a:lnTo>
                  <a:lnTo>
                    <a:pt x="0" y="14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 name="Freeform 311">
              <a:extLst>
                <a:ext uri="{FF2B5EF4-FFF2-40B4-BE49-F238E27FC236}">
                  <a16:creationId xmlns:a16="http://schemas.microsoft.com/office/drawing/2014/main" id="{319993E5-8964-46F7-B421-A4230318C690}"/>
                </a:ext>
              </a:extLst>
            </p:cNvPr>
            <p:cNvSpPr>
              <a:spLocks/>
            </p:cNvSpPr>
            <p:nvPr/>
          </p:nvSpPr>
          <p:spPr bwMode="auto">
            <a:xfrm>
              <a:off x="10381456" y="3728242"/>
              <a:ext cx="1441450" cy="957263"/>
            </a:xfrm>
            <a:custGeom>
              <a:avLst/>
              <a:gdLst>
                <a:gd name="T0" fmla="*/ 908 w 908"/>
                <a:gd name="T1" fmla="*/ 603 h 603"/>
                <a:gd name="T2" fmla="*/ 0 w 908"/>
                <a:gd name="T3" fmla="*/ 603 h 603"/>
                <a:gd name="T4" fmla="*/ 0 w 908"/>
                <a:gd name="T5" fmla="*/ 0 h 603"/>
                <a:gd name="T6" fmla="*/ 908 w 908"/>
                <a:gd name="T7" fmla="*/ 0 h 603"/>
                <a:gd name="T8" fmla="*/ 908 w 908"/>
                <a:gd name="T9" fmla="*/ 603 h 603"/>
                <a:gd name="T10" fmla="*/ 908 w 908"/>
                <a:gd name="T11" fmla="*/ 603 h 603"/>
              </a:gdLst>
              <a:ahLst/>
              <a:cxnLst>
                <a:cxn ang="0">
                  <a:pos x="T0" y="T1"/>
                </a:cxn>
                <a:cxn ang="0">
                  <a:pos x="T2" y="T3"/>
                </a:cxn>
                <a:cxn ang="0">
                  <a:pos x="T4" y="T5"/>
                </a:cxn>
                <a:cxn ang="0">
                  <a:pos x="T6" y="T7"/>
                </a:cxn>
                <a:cxn ang="0">
                  <a:pos x="T8" y="T9"/>
                </a:cxn>
                <a:cxn ang="0">
                  <a:pos x="T10" y="T11"/>
                </a:cxn>
              </a:cxnLst>
              <a:rect l="0" t="0" r="r" b="b"/>
              <a:pathLst>
                <a:path w="908" h="603">
                  <a:moveTo>
                    <a:pt x="908" y="603"/>
                  </a:moveTo>
                  <a:lnTo>
                    <a:pt x="0" y="603"/>
                  </a:lnTo>
                  <a:lnTo>
                    <a:pt x="0" y="0"/>
                  </a:lnTo>
                  <a:lnTo>
                    <a:pt x="908" y="0"/>
                  </a:lnTo>
                  <a:lnTo>
                    <a:pt x="908" y="603"/>
                  </a:lnTo>
                  <a:lnTo>
                    <a:pt x="908" y="60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 name="Freeform 312">
              <a:extLst>
                <a:ext uri="{FF2B5EF4-FFF2-40B4-BE49-F238E27FC236}">
                  <a16:creationId xmlns:a16="http://schemas.microsoft.com/office/drawing/2014/main" id="{B468FE64-ECE9-4327-B8EF-AFF453EB141C}"/>
                </a:ext>
              </a:extLst>
            </p:cNvPr>
            <p:cNvSpPr>
              <a:spLocks/>
            </p:cNvSpPr>
            <p:nvPr/>
          </p:nvSpPr>
          <p:spPr bwMode="auto">
            <a:xfrm>
              <a:off x="10381456" y="3728242"/>
              <a:ext cx="1238250" cy="957263"/>
            </a:xfrm>
            <a:custGeom>
              <a:avLst/>
              <a:gdLst>
                <a:gd name="T0" fmla="*/ 213 w 780"/>
                <a:gd name="T1" fmla="*/ 603 h 603"/>
                <a:gd name="T2" fmla="*/ 0 w 780"/>
                <a:gd name="T3" fmla="*/ 603 h 603"/>
                <a:gd name="T4" fmla="*/ 0 w 780"/>
                <a:gd name="T5" fmla="*/ 0 h 603"/>
                <a:gd name="T6" fmla="*/ 780 w 780"/>
                <a:gd name="T7" fmla="*/ 0 h 603"/>
                <a:gd name="T8" fmla="*/ 213 w 780"/>
                <a:gd name="T9" fmla="*/ 603 h 603"/>
                <a:gd name="T10" fmla="*/ 213 w 780"/>
                <a:gd name="T11" fmla="*/ 603 h 603"/>
              </a:gdLst>
              <a:ahLst/>
              <a:cxnLst>
                <a:cxn ang="0">
                  <a:pos x="T0" y="T1"/>
                </a:cxn>
                <a:cxn ang="0">
                  <a:pos x="T2" y="T3"/>
                </a:cxn>
                <a:cxn ang="0">
                  <a:pos x="T4" y="T5"/>
                </a:cxn>
                <a:cxn ang="0">
                  <a:pos x="T6" y="T7"/>
                </a:cxn>
                <a:cxn ang="0">
                  <a:pos x="T8" y="T9"/>
                </a:cxn>
                <a:cxn ang="0">
                  <a:pos x="T10" y="T11"/>
                </a:cxn>
              </a:cxnLst>
              <a:rect l="0" t="0" r="r" b="b"/>
              <a:pathLst>
                <a:path w="780" h="603">
                  <a:moveTo>
                    <a:pt x="213" y="603"/>
                  </a:moveTo>
                  <a:lnTo>
                    <a:pt x="0" y="603"/>
                  </a:lnTo>
                  <a:lnTo>
                    <a:pt x="0" y="0"/>
                  </a:lnTo>
                  <a:lnTo>
                    <a:pt x="780" y="0"/>
                  </a:lnTo>
                  <a:lnTo>
                    <a:pt x="213" y="603"/>
                  </a:lnTo>
                  <a:lnTo>
                    <a:pt x="213" y="603"/>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 name="Freeform 313">
              <a:extLst>
                <a:ext uri="{FF2B5EF4-FFF2-40B4-BE49-F238E27FC236}">
                  <a16:creationId xmlns:a16="http://schemas.microsoft.com/office/drawing/2014/main" id="{3DF3FB8E-16CA-42DD-B916-98D71DD83DAE}"/>
                </a:ext>
              </a:extLst>
            </p:cNvPr>
            <p:cNvSpPr>
              <a:spLocks/>
            </p:cNvSpPr>
            <p:nvPr/>
          </p:nvSpPr>
          <p:spPr bwMode="auto">
            <a:xfrm>
              <a:off x="10449718" y="3806029"/>
              <a:ext cx="1306513" cy="800100"/>
            </a:xfrm>
            <a:custGeom>
              <a:avLst/>
              <a:gdLst>
                <a:gd name="T0" fmla="*/ 823 w 823"/>
                <a:gd name="T1" fmla="*/ 504 h 504"/>
                <a:gd name="T2" fmla="*/ 0 w 823"/>
                <a:gd name="T3" fmla="*/ 504 h 504"/>
                <a:gd name="T4" fmla="*/ 0 w 823"/>
                <a:gd name="T5" fmla="*/ 0 h 504"/>
                <a:gd name="T6" fmla="*/ 823 w 823"/>
                <a:gd name="T7" fmla="*/ 0 h 504"/>
                <a:gd name="T8" fmla="*/ 823 w 823"/>
                <a:gd name="T9" fmla="*/ 504 h 504"/>
                <a:gd name="T10" fmla="*/ 823 w 823"/>
                <a:gd name="T11" fmla="*/ 504 h 504"/>
              </a:gdLst>
              <a:ahLst/>
              <a:cxnLst>
                <a:cxn ang="0">
                  <a:pos x="T0" y="T1"/>
                </a:cxn>
                <a:cxn ang="0">
                  <a:pos x="T2" y="T3"/>
                </a:cxn>
                <a:cxn ang="0">
                  <a:pos x="T4" y="T5"/>
                </a:cxn>
                <a:cxn ang="0">
                  <a:pos x="T6" y="T7"/>
                </a:cxn>
                <a:cxn ang="0">
                  <a:pos x="T8" y="T9"/>
                </a:cxn>
                <a:cxn ang="0">
                  <a:pos x="T10" y="T11"/>
                </a:cxn>
              </a:cxnLst>
              <a:rect l="0" t="0" r="r" b="b"/>
              <a:pathLst>
                <a:path w="823" h="504">
                  <a:moveTo>
                    <a:pt x="823" y="504"/>
                  </a:moveTo>
                  <a:lnTo>
                    <a:pt x="0" y="504"/>
                  </a:lnTo>
                  <a:lnTo>
                    <a:pt x="0" y="0"/>
                  </a:lnTo>
                  <a:lnTo>
                    <a:pt x="823" y="0"/>
                  </a:lnTo>
                  <a:lnTo>
                    <a:pt x="823" y="504"/>
                  </a:lnTo>
                  <a:lnTo>
                    <a:pt x="823" y="504"/>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 name="Freeform 314">
              <a:extLst>
                <a:ext uri="{FF2B5EF4-FFF2-40B4-BE49-F238E27FC236}">
                  <a16:creationId xmlns:a16="http://schemas.microsoft.com/office/drawing/2014/main" id="{A0E68EAB-AD51-439E-9EAA-A5C56A3DF689}"/>
                </a:ext>
              </a:extLst>
            </p:cNvPr>
            <p:cNvSpPr>
              <a:spLocks/>
            </p:cNvSpPr>
            <p:nvPr/>
          </p:nvSpPr>
          <p:spPr bwMode="auto">
            <a:xfrm>
              <a:off x="10156031" y="4809329"/>
              <a:ext cx="1892300" cy="55563"/>
            </a:xfrm>
            <a:custGeom>
              <a:avLst/>
              <a:gdLst>
                <a:gd name="T0" fmla="*/ 1192 w 1192"/>
                <a:gd name="T1" fmla="*/ 35 h 35"/>
                <a:gd name="T2" fmla="*/ 0 w 1192"/>
                <a:gd name="T3" fmla="*/ 35 h 35"/>
                <a:gd name="T4" fmla="*/ 0 w 1192"/>
                <a:gd name="T5" fmla="*/ 0 h 35"/>
                <a:gd name="T6" fmla="*/ 1192 w 1192"/>
                <a:gd name="T7" fmla="*/ 0 h 35"/>
                <a:gd name="T8" fmla="*/ 1192 w 1192"/>
                <a:gd name="T9" fmla="*/ 35 h 35"/>
                <a:gd name="T10" fmla="*/ 1192 w 1192"/>
                <a:gd name="T11" fmla="*/ 35 h 35"/>
              </a:gdLst>
              <a:ahLst/>
              <a:cxnLst>
                <a:cxn ang="0">
                  <a:pos x="T0" y="T1"/>
                </a:cxn>
                <a:cxn ang="0">
                  <a:pos x="T2" y="T3"/>
                </a:cxn>
                <a:cxn ang="0">
                  <a:pos x="T4" y="T5"/>
                </a:cxn>
                <a:cxn ang="0">
                  <a:pos x="T6" y="T7"/>
                </a:cxn>
                <a:cxn ang="0">
                  <a:pos x="T8" y="T9"/>
                </a:cxn>
                <a:cxn ang="0">
                  <a:pos x="T10" y="T11"/>
                </a:cxn>
              </a:cxnLst>
              <a:rect l="0" t="0" r="r" b="b"/>
              <a:pathLst>
                <a:path w="1192" h="35">
                  <a:moveTo>
                    <a:pt x="1192" y="35"/>
                  </a:moveTo>
                  <a:lnTo>
                    <a:pt x="0" y="35"/>
                  </a:lnTo>
                  <a:lnTo>
                    <a:pt x="0" y="0"/>
                  </a:lnTo>
                  <a:lnTo>
                    <a:pt x="1192" y="0"/>
                  </a:lnTo>
                  <a:lnTo>
                    <a:pt x="1192" y="35"/>
                  </a:lnTo>
                  <a:lnTo>
                    <a:pt x="1192" y="3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 name="Freeform 315">
              <a:extLst>
                <a:ext uri="{FF2B5EF4-FFF2-40B4-BE49-F238E27FC236}">
                  <a16:creationId xmlns:a16="http://schemas.microsoft.com/office/drawing/2014/main" id="{4A24C8C4-040A-4D87-B379-F37592504D46}"/>
                </a:ext>
              </a:extLst>
            </p:cNvPr>
            <p:cNvSpPr>
              <a:spLocks/>
            </p:cNvSpPr>
            <p:nvPr/>
          </p:nvSpPr>
          <p:spPr bwMode="auto">
            <a:xfrm>
              <a:off x="10516393" y="3874292"/>
              <a:ext cx="1160463" cy="101600"/>
            </a:xfrm>
            <a:custGeom>
              <a:avLst/>
              <a:gdLst>
                <a:gd name="T0" fmla="*/ 731 w 731"/>
                <a:gd name="T1" fmla="*/ 64 h 64"/>
                <a:gd name="T2" fmla="*/ 0 w 731"/>
                <a:gd name="T3" fmla="*/ 64 h 64"/>
                <a:gd name="T4" fmla="*/ 0 w 731"/>
                <a:gd name="T5" fmla="*/ 0 h 64"/>
                <a:gd name="T6" fmla="*/ 731 w 731"/>
                <a:gd name="T7" fmla="*/ 0 h 64"/>
                <a:gd name="T8" fmla="*/ 731 w 731"/>
                <a:gd name="T9" fmla="*/ 64 h 64"/>
                <a:gd name="T10" fmla="*/ 731 w 731"/>
                <a:gd name="T11" fmla="*/ 64 h 64"/>
              </a:gdLst>
              <a:ahLst/>
              <a:cxnLst>
                <a:cxn ang="0">
                  <a:pos x="T0" y="T1"/>
                </a:cxn>
                <a:cxn ang="0">
                  <a:pos x="T2" y="T3"/>
                </a:cxn>
                <a:cxn ang="0">
                  <a:pos x="T4" y="T5"/>
                </a:cxn>
                <a:cxn ang="0">
                  <a:pos x="T6" y="T7"/>
                </a:cxn>
                <a:cxn ang="0">
                  <a:pos x="T8" y="T9"/>
                </a:cxn>
                <a:cxn ang="0">
                  <a:pos x="T10" y="T11"/>
                </a:cxn>
              </a:cxnLst>
              <a:rect l="0" t="0" r="r" b="b"/>
              <a:pathLst>
                <a:path w="731" h="64">
                  <a:moveTo>
                    <a:pt x="731" y="64"/>
                  </a:moveTo>
                  <a:lnTo>
                    <a:pt x="0" y="64"/>
                  </a:lnTo>
                  <a:lnTo>
                    <a:pt x="0" y="0"/>
                  </a:lnTo>
                  <a:lnTo>
                    <a:pt x="731" y="0"/>
                  </a:lnTo>
                  <a:lnTo>
                    <a:pt x="731" y="64"/>
                  </a:lnTo>
                  <a:lnTo>
                    <a:pt x="731" y="64"/>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316">
              <a:extLst>
                <a:ext uri="{FF2B5EF4-FFF2-40B4-BE49-F238E27FC236}">
                  <a16:creationId xmlns:a16="http://schemas.microsoft.com/office/drawing/2014/main" id="{7562C426-FBEE-4ABD-A311-CCD909864498}"/>
                </a:ext>
              </a:extLst>
            </p:cNvPr>
            <p:cNvSpPr>
              <a:spLocks/>
            </p:cNvSpPr>
            <p:nvPr/>
          </p:nvSpPr>
          <p:spPr bwMode="auto">
            <a:xfrm>
              <a:off x="10516393" y="4042567"/>
              <a:ext cx="271463" cy="484188"/>
            </a:xfrm>
            <a:custGeom>
              <a:avLst/>
              <a:gdLst>
                <a:gd name="T0" fmla="*/ 171 w 171"/>
                <a:gd name="T1" fmla="*/ 305 h 305"/>
                <a:gd name="T2" fmla="*/ 0 w 171"/>
                <a:gd name="T3" fmla="*/ 305 h 305"/>
                <a:gd name="T4" fmla="*/ 0 w 171"/>
                <a:gd name="T5" fmla="*/ 0 h 305"/>
                <a:gd name="T6" fmla="*/ 171 w 171"/>
                <a:gd name="T7" fmla="*/ 0 h 305"/>
                <a:gd name="T8" fmla="*/ 171 w 171"/>
                <a:gd name="T9" fmla="*/ 305 h 305"/>
                <a:gd name="T10" fmla="*/ 171 w 171"/>
                <a:gd name="T11" fmla="*/ 305 h 305"/>
              </a:gdLst>
              <a:ahLst/>
              <a:cxnLst>
                <a:cxn ang="0">
                  <a:pos x="T0" y="T1"/>
                </a:cxn>
                <a:cxn ang="0">
                  <a:pos x="T2" y="T3"/>
                </a:cxn>
                <a:cxn ang="0">
                  <a:pos x="T4" y="T5"/>
                </a:cxn>
                <a:cxn ang="0">
                  <a:pos x="T6" y="T7"/>
                </a:cxn>
                <a:cxn ang="0">
                  <a:pos x="T8" y="T9"/>
                </a:cxn>
                <a:cxn ang="0">
                  <a:pos x="T10" y="T11"/>
                </a:cxn>
              </a:cxnLst>
              <a:rect l="0" t="0" r="r" b="b"/>
              <a:pathLst>
                <a:path w="171" h="305">
                  <a:moveTo>
                    <a:pt x="171" y="305"/>
                  </a:moveTo>
                  <a:lnTo>
                    <a:pt x="0" y="305"/>
                  </a:lnTo>
                  <a:lnTo>
                    <a:pt x="0" y="0"/>
                  </a:lnTo>
                  <a:lnTo>
                    <a:pt x="171" y="0"/>
                  </a:lnTo>
                  <a:lnTo>
                    <a:pt x="171" y="305"/>
                  </a:lnTo>
                  <a:lnTo>
                    <a:pt x="171" y="3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317">
              <a:extLst>
                <a:ext uri="{FF2B5EF4-FFF2-40B4-BE49-F238E27FC236}">
                  <a16:creationId xmlns:a16="http://schemas.microsoft.com/office/drawing/2014/main" id="{C23523A8-6CA6-4E7C-A797-A4B39CD2960C}"/>
                </a:ext>
              </a:extLst>
            </p:cNvPr>
            <p:cNvSpPr>
              <a:spLocks/>
            </p:cNvSpPr>
            <p:nvPr/>
          </p:nvSpPr>
          <p:spPr bwMode="auto">
            <a:xfrm>
              <a:off x="10854531" y="4042567"/>
              <a:ext cx="822325" cy="484188"/>
            </a:xfrm>
            <a:custGeom>
              <a:avLst/>
              <a:gdLst>
                <a:gd name="T0" fmla="*/ 518 w 518"/>
                <a:gd name="T1" fmla="*/ 305 h 305"/>
                <a:gd name="T2" fmla="*/ 0 w 518"/>
                <a:gd name="T3" fmla="*/ 305 h 305"/>
                <a:gd name="T4" fmla="*/ 0 w 518"/>
                <a:gd name="T5" fmla="*/ 0 h 305"/>
                <a:gd name="T6" fmla="*/ 518 w 518"/>
                <a:gd name="T7" fmla="*/ 0 h 305"/>
                <a:gd name="T8" fmla="*/ 518 w 518"/>
                <a:gd name="T9" fmla="*/ 305 h 305"/>
                <a:gd name="T10" fmla="*/ 518 w 518"/>
                <a:gd name="T11" fmla="*/ 305 h 305"/>
              </a:gdLst>
              <a:ahLst/>
              <a:cxnLst>
                <a:cxn ang="0">
                  <a:pos x="T0" y="T1"/>
                </a:cxn>
                <a:cxn ang="0">
                  <a:pos x="T2" y="T3"/>
                </a:cxn>
                <a:cxn ang="0">
                  <a:pos x="T4" y="T5"/>
                </a:cxn>
                <a:cxn ang="0">
                  <a:pos x="T6" y="T7"/>
                </a:cxn>
                <a:cxn ang="0">
                  <a:pos x="T8" y="T9"/>
                </a:cxn>
                <a:cxn ang="0">
                  <a:pos x="T10" y="T11"/>
                </a:cxn>
              </a:cxnLst>
              <a:rect l="0" t="0" r="r" b="b"/>
              <a:pathLst>
                <a:path w="518" h="305">
                  <a:moveTo>
                    <a:pt x="518" y="305"/>
                  </a:moveTo>
                  <a:lnTo>
                    <a:pt x="0" y="305"/>
                  </a:lnTo>
                  <a:lnTo>
                    <a:pt x="0" y="0"/>
                  </a:lnTo>
                  <a:lnTo>
                    <a:pt x="518" y="0"/>
                  </a:lnTo>
                  <a:lnTo>
                    <a:pt x="518" y="305"/>
                  </a:lnTo>
                  <a:lnTo>
                    <a:pt x="518" y="3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318">
              <a:extLst>
                <a:ext uri="{FF2B5EF4-FFF2-40B4-BE49-F238E27FC236}">
                  <a16:creationId xmlns:a16="http://schemas.microsoft.com/office/drawing/2014/main" id="{E5EAE584-2F90-49F7-AAB2-B4B8D9039D0D}"/>
                </a:ext>
              </a:extLst>
            </p:cNvPr>
            <p:cNvSpPr>
              <a:spLocks/>
            </p:cNvSpPr>
            <p:nvPr/>
          </p:nvSpPr>
          <p:spPr bwMode="auto">
            <a:xfrm>
              <a:off x="11214893" y="4201317"/>
              <a:ext cx="123825" cy="168275"/>
            </a:xfrm>
            <a:custGeom>
              <a:avLst/>
              <a:gdLst>
                <a:gd name="T0" fmla="*/ 0 w 78"/>
                <a:gd name="T1" fmla="*/ 106 h 106"/>
                <a:gd name="T2" fmla="*/ 0 w 78"/>
                <a:gd name="T3" fmla="*/ 0 h 106"/>
                <a:gd name="T4" fmla="*/ 78 w 78"/>
                <a:gd name="T5" fmla="*/ 56 h 106"/>
                <a:gd name="T6" fmla="*/ 0 w 78"/>
                <a:gd name="T7" fmla="*/ 106 h 106"/>
                <a:gd name="T8" fmla="*/ 0 w 78"/>
                <a:gd name="T9" fmla="*/ 106 h 106"/>
              </a:gdLst>
              <a:ahLst/>
              <a:cxnLst>
                <a:cxn ang="0">
                  <a:pos x="T0" y="T1"/>
                </a:cxn>
                <a:cxn ang="0">
                  <a:pos x="T2" y="T3"/>
                </a:cxn>
                <a:cxn ang="0">
                  <a:pos x="T4" y="T5"/>
                </a:cxn>
                <a:cxn ang="0">
                  <a:pos x="T6" y="T7"/>
                </a:cxn>
                <a:cxn ang="0">
                  <a:pos x="T8" y="T9"/>
                </a:cxn>
              </a:cxnLst>
              <a:rect l="0" t="0" r="r" b="b"/>
              <a:pathLst>
                <a:path w="78" h="106">
                  <a:moveTo>
                    <a:pt x="0" y="106"/>
                  </a:moveTo>
                  <a:lnTo>
                    <a:pt x="0" y="0"/>
                  </a:lnTo>
                  <a:lnTo>
                    <a:pt x="78" y="56"/>
                  </a:lnTo>
                  <a:lnTo>
                    <a:pt x="0" y="106"/>
                  </a:lnTo>
                  <a:lnTo>
                    <a:pt x="0" y="10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 name="Freeform 319">
              <a:extLst>
                <a:ext uri="{FF2B5EF4-FFF2-40B4-BE49-F238E27FC236}">
                  <a16:creationId xmlns:a16="http://schemas.microsoft.com/office/drawing/2014/main" id="{50734464-F025-4254-815B-536C0BE68594}"/>
                </a:ext>
              </a:extLst>
            </p:cNvPr>
            <p:cNvSpPr>
              <a:spLocks noEditPoints="1"/>
            </p:cNvSpPr>
            <p:nvPr/>
          </p:nvSpPr>
          <p:spPr bwMode="auto">
            <a:xfrm>
              <a:off x="11068843" y="4110829"/>
              <a:ext cx="371475" cy="360363"/>
            </a:xfrm>
            <a:custGeom>
              <a:avLst/>
              <a:gdLst>
                <a:gd name="T0" fmla="*/ 48 w 99"/>
                <a:gd name="T1" fmla="*/ 96 h 96"/>
                <a:gd name="T2" fmla="*/ 0 w 99"/>
                <a:gd name="T3" fmla="*/ 48 h 96"/>
                <a:gd name="T4" fmla="*/ 48 w 99"/>
                <a:gd name="T5" fmla="*/ 0 h 96"/>
                <a:gd name="T6" fmla="*/ 99 w 99"/>
                <a:gd name="T7" fmla="*/ 48 h 96"/>
                <a:gd name="T8" fmla="*/ 48 w 99"/>
                <a:gd name="T9" fmla="*/ 96 h 96"/>
                <a:gd name="T10" fmla="*/ 48 w 99"/>
                <a:gd name="T11" fmla="*/ 9 h 96"/>
                <a:gd name="T12" fmla="*/ 12 w 99"/>
                <a:gd name="T13" fmla="*/ 48 h 96"/>
                <a:gd name="T14" fmla="*/ 48 w 99"/>
                <a:gd name="T15" fmla="*/ 87 h 96"/>
                <a:gd name="T16" fmla="*/ 87 w 99"/>
                <a:gd name="T17" fmla="*/ 48 h 96"/>
                <a:gd name="T18" fmla="*/ 48 w 99"/>
                <a:gd name="T19" fmla="*/ 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6">
                  <a:moveTo>
                    <a:pt x="48" y="96"/>
                  </a:moveTo>
                  <a:cubicBezTo>
                    <a:pt x="24" y="96"/>
                    <a:pt x="0" y="75"/>
                    <a:pt x="0" y="48"/>
                  </a:cubicBezTo>
                  <a:cubicBezTo>
                    <a:pt x="0" y="21"/>
                    <a:pt x="24" y="0"/>
                    <a:pt x="48" y="0"/>
                  </a:cubicBezTo>
                  <a:cubicBezTo>
                    <a:pt x="75" y="0"/>
                    <a:pt x="99" y="21"/>
                    <a:pt x="99" y="48"/>
                  </a:cubicBezTo>
                  <a:cubicBezTo>
                    <a:pt x="99" y="75"/>
                    <a:pt x="75" y="96"/>
                    <a:pt x="48" y="96"/>
                  </a:cubicBezTo>
                  <a:moveTo>
                    <a:pt x="48" y="9"/>
                  </a:moveTo>
                  <a:cubicBezTo>
                    <a:pt x="27" y="9"/>
                    <a:pt x="12" y="27"/>
                    <a:pt x="12" y="48"/>
                  </a:cubicBezTo>
                  <a:cubicBezTo>
                    <a:pt x="12" y="69"/>
                    <a:pt x="27" y="87"/>
                    <a:pt x="48" y="87"/>
                  </a:cubicBezTo>
                  <a:cubicBezTo>
                    <a:pt x="72" y="87"/>
                    <a:pt x="87" y="69"/>
                    <a:pt x="87" y="48"/>
                  </a:cubicBezTo>
                  <a:cubicBezTo>
                    <a:pt x="87" y="27"/>
                    <a:pt x="72" y="9"/>
                    <a:pt x="48" y="9"/>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320">
              <a:extLst>
                <a:ext uri="{FF2B5EF4-FFF2-40B4-BE49-F238E27FC236}">
                  <a16:creationId xmlns:a16="http://schemas.microsoft.com/office/drawing/2014/main" id="{3DB69E1F-191F-4CD0-8C7B-507248471562}"/>
                </a:ext>
              </a:extLst>
            </p:cNvPr>
            <p:cNvSpPr>
              <a:spLocks noEditPoints="1"/>
            </p:cNvSpPr>
            <p:nvPr/>
          </p:nvSpPr>
          <p:spPr bwMode="auto">
            <a:xfrm>
              <a:off x="10449718" y="3806029"/>
              <a:ext cx="1103313" cy="800100"/>
            </a:xfrm>
            <a:custGeom>
              <a:avLst/>
              <a:gdLst>
                <a:gd name="T0" fmla="*/ 42 w 695"/>
                <a:gd name="T1" fmla="*/ 454 h 504"/>
                <a:gd name="T2" fmla="*/ 42 w 695"/>
                <a:gd name="T3" fmla="*/ 149 h 504"/>
                <a:gd name="T4" fmla="*/ 213 w 695"/>
                <a:gd name="T5" fmla="*/ 149 h 504"/>
                <a:gd name="T6" fmla="*/ 213 w 695"/>
                <a:gd name="T7" fmla="*/ 454 h 504"/>
                <a:gd name="T8" fmla="*/ 42 w 695"/>
                <a:gd name="T9" fmla="*/ 454 h 504"/>
                <a:gd name="T10" fmla="*/ 42 w 695"/>
                <a:gd name="T11" fmla="*/ 454 h 504"/>
                <a:gd name="T12" fmla="*/ 695 w 695"/>
                <a:gd name="T13" fmla="*/ 0 h 504"/>
                <a:gd name="T14" fmla="*/ 0 w 695"/>
                <a:gd name="T15" fmla="*/ 0 h 504"/>
                <a:gd name="T16" fmla="*/ 0 w 695"/>
                <a:gd name="T17" fmla="*/ 504 h 504"/>
                <a:gd name="T18" fmla="*/ 220 w 695"/>
                <a:gd name="T19" fmla="*/ 504 h 504"/>
                <a:gd name="T20" fmla="*/ 262 w 695"/>
                <a:gd name="T21" fmla="*/ 454 h 504"/>
                <a:gd name="T22" fmla="*/ 255 w 695"/>
                <a:gd name="T23" fmla="*/ 454 h 504"/>
                <a:gd name="T24" fmla="*/ 255 w 695"/>
                <a:gd name="T25" fmla="*/ 149 h 504"/>
                <a:gd name="T26" fmla="*/ 546 w 695"/>
                <a:gd name="T27" fmla="*/ 149 h 504"/>
                <a:gd name="T28" fmla="*/ 588 w 695"/>
                <a:gd name="T29" fmla="*/ 107 h 504"/>
                <a:gd name="T30" fmla="*/ 42 w 695"/>
                <a:gd name="T31" fmla="*/ 107 h 504"/>
                <a:gd name="T32" fmla="*/ 42 w 695"/>
                <a:gd name="T33" fmla="*/ 43 h 504"/>
                <a:gd name="T34" fmla="*/ 652 w 695"/>
                <a:gd name="T35" fmla="*/ 43 h 504"/>
                <a:gd name="T36" fmla="*/ 695 w 695"/>
                <a:gd name="T37" fmla="*/ 0 h 504"/>
                <a:gd name="T38" fmla="*/ 695 w 695"/>
                <a:gd name="T39"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5" h="504">
                  <a:moveTo>
                    <a:pt x="42" y="454"/>
                  </a:moveTo>
                  <a:lnTo>
                    <a:pt x="42" y="149"/>
                  </a:lnTo>
                  <a:lnTo>
                    <a:pt x="213" y="149"/>
                  </a:lnTo>
                  <a:lnTo>
                    <a:pt x="213" y="454"/>
                  </a:lnTo>
                  <a:lnTo>
                    <a:pt x="42" y="454"/>
                  </a:lnTo>
                  <a:lnTo>
                    <a:pt x="42" y="454"/>
                  </a:lnTo>
                  <a:close/>
                  <a:moveTo>
                    <a:pt x="695" y="0"/>
                  </a:moveTo>
                  <a:lnTo>
                    <a:pt x="0" y="0"/>
                  </a:lnTo>
                  <a:lnTo>
                    <a:pt x="0" y="504"/>
                  </a:lnTo>
                  <a:lnTo>
                    <a:pt x="220" y="504"/>
                  </a:lnTo>
                  <a:lnTo>
                    <a:pt x="262" y="454"/>
                  </a:lnTo>
                  <a:lnTo>
                    <a:pt x="255" y="454"/>
                  </a:lnTo>
                  <a:lnTo>
                    <a:pt x="255" y="149"/>
                  </a:lnTo>
                  <a:lnTo>
                    <a:pt x="546" y="149"/>
                  </a:lnTo>
                  <a:lnTo>
                    <a:pt x="588" y="107"/>
                  </a:lnTo>
                  <a:lnTo>
                    <a:pt x="42" y="107"/>
                  </a:lnTo>
                  <a:lnTo>
                    <a:pt x="42" y="43"/>
                  </a:lnTo>
                  <a:lnTo>
                    <a:pt x="652" y="43"/>
                  </a:lnTo>
                  <a:lnTo>
                    <a:pt x="695" y="0"/>
                  </a:lnTo>
                  <a:lnTo>
                    <a:pt x="695" y="0"/>
                  </a:lnTo>
                  <a:close/>
                </a:path>
              </a:pathLst>
            </a:custGeom>
            <a:solidFill>
              <a:srgbClr val="4DA1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321">
              <a:extLst>
                <a:ext uri="{FF2B5EF4-FFF2-40B4-BE49-F238E27FC236}">
                  <a16:creationId xmlns:a16="http://schemas.microsoft.com/office/drawing/2014/main" id="{DE60201D-78C8-471B-B590-BFAE87F31B34}"/>
                </a:ext>
              </a:extLst>
            </p:cNvPr>
            <p:cNvSpPr>
              <a:spLocks/>
            </p:cNvSpPr>
            <p:nvPr/>
          </p:nvSpPr>
          <p:spPr bwMode="auto">
            <a:xfrm>
              <a:off x="10516393" y="3874292"/>
              <a:ext cx="968375" cy="101600"/>
            </a:xfrm>
            <a:custGeom>
              <a:avLst/>
              <a:gdLst>
                <a:gd name="T0" fmla="*/ 610 w 610"/>
                <a:gd name="T1" fmla="*/ 0 h 64"/>
                <a:gd name="T2" fmla="*/ 0 w 610"/>
                <a:gd name="T3" fmla="*/ 0 h 64"/>
                <a:gd name="T4" fmla="*/ 0 w 610"/>
                <a:gd name="T5" fmla="*/ 64 h 64"/>
                <a:gd name="T6" fmla="*/ 546 w 610"/>
                <a:gd name="T7" fmla="*/ 64 h 64"/>
                <a:gd name="T8" fmla="*/ 610 w 610"/>
                <a:gd name="T9" fmla="*/ 0 h 64"/>
                <a:gd name="T10" fmla="*/ 610 w 610"/>
                <a:gd name="T11" fmla="*/ 0 h 64"/>
              </a:gdLst>
              <a:ahLst/>
              <a:cxnLst>
                <a:cxn ang="0">
                  <a:pos x="T0" y="T1"/>
                </a:cxn>
                <a:cxn ang="0">
                  <a:pos x="T2" y="T3"/>
                </a:cxn>
                <a:cxn ang="0">
                  <a:pos x="T4" y="T5"/>
                </a:cxn>
                <a:cxn ang="0">
                  <a:pos x="T6" y="T7"/>
                </a:cxn>
                <a:cxn ang="0">
                  <a:pos x="T8" y="T9"/>
                </a:cxn>
                <a:cxn ang="0">
                  <a:pos x="T10" y="T11"/>
                </a:cxn>
              </a:cxnLst>
              <a:rect l="0" t="0" r="r" b="b"/>
              <a:pathLst>
                <a:path w="610" h="64">
                  <a:moveTo>
                    <a:pt x="610" y="0"/>
                  </a:moveTo>
                  <a:lnTo>
                    <a:pt x="0" y="0"/>
                  </a:lnTo>
                  <a:lnTo>
                    <a:pt x="0" y="64"/>
                  </a:lnTo>
                  <a:lnTo>
                    <a:pt x="546" y="64"/>
                  </a:lnTo>
                  <a:lnTo>
                    <a:pt x="610" y="0"/>
                  </a:lnTo>
                  <a:lnTo>
                    <a:pt x="610" y="0"/>
                  </a:lnTo>
                  <a:close/>
                </a:path>
              </a:pathLst>
            </a:custGeom>
            <a:solidFill>
              <a:srgbClr val="7AB8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322">
              <a:extLst>
                <a:ext uri="{FF2B5EF4-FFF2-40B4-BE49-F238E27FC236}">
                  <a16:creationId xmlns:a16="http://schemas.microsoft.com/office/drawing/2014/main" id="{4D775388-EAB0-41D2-93BF-80D94AA27393}"/>
                </a:ext>
              </a:extLst>
            </p:cNvPr>
            <p:cNvSpPr>
              <a:spLocks/>
            </p:cNvSpPr>
            <p:nvPr/>
          </p:nvSpPr>
          <p:spPr bwMode="auto">
            <a:xfrm>
              <a:off x="10516393" y="4042567"/>
              <a:ext cx="271463" cy="484188"/>
            </a:xfrm>
            <a:custGeom>
              <a:avLst/>
              <a:gdLst>
                <a:gd name="T0" fmla="*/ 171 w 171"/>
                <a:gd name="T1" fmla="*/ 0 h 305"/>
                <a:gd name="T2" fmla="*/ 0 w 171"/>
                <a:gd name="T3" fmla="*/ 0 h 305"/>
                <a:gd name="T4" fmla="*/ 0 w 171"/>
                <a:gd name="T5" fmla="*/ 305 h 305"/>
                <a:gd name="T6" fmla="*/ 171 w 171"/>
                <a:gd name="T7" fmla="*/ 305 h 305"/>
                <a:gd name="T8" fmla="*/ 171 w 171"/>
                <a:gd name="T9" fmla="*/ 0 h 305"/>
                <a:gd name="T10" fmla="*/ 171 w 171"/>
                <a:gd name="T11" fmla="*/ 0 h 305"/>
              </a:gdLst>
              <a:ahLst/>
              <a:cxnLst>
                <a:cxn ang="0">
                  <a:pos x="T0" y="T1"/>
                </a:cxn>
                <a:cxn ang="0">
                  <a:pos x="T2" y="T3"/>
                </a:cxn>
                <a:cxn ang="0">
                  <a:pos x="T4" y="T5"/>
                </a:cxn>
                <a:cxn ang="0">
                  <a:pos x="T6" y="T7"/>
                </a:cxn>
                <a:cxn ang="0">
                  <a:pos x="T8" y="T9"/>
                </a:cxn>
                <a:cxn ang="0">
                  <a:pos x="T10" y="T11"/>
                </a:cxn>
              </a:cxnLst>
              <a:rect l="0" t="0" r="r" b="b"/>
              <a:pathLst>
                <a:path w="171" h="305">
                  <a:moveTo>
                    <a:pt x="171" y="0"/>
                  </a:moveTo>
                  <a:lnTo>
                    <a:pt x="0" y="0"/>
                  </a:lnTo>
                  <a:lnTo>
                    <a:pt x="0" y="305"/>
                  </a:lnTo>
                  <a:lnTo>
                    <a:pt x="171" y="305"/>
                  </a:lnTo>
                  <a:lnTo>
                    <a:pt x="171" y="0"/>
                  </a:lnTo>
                  <a:lnTo>
                    <a:pt x="171" y="0"/>
                  </a:lnTo>
                  <a:close/>
                </a:path>
              </a:pathLst>
            </a:custGeom>
            <a:solidFill>
              <a:srgbClr val="FFCE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Freeform 323">
              <a:extLst>
                <a:ext uri="{FF2B5EF4-FFF2-40B4-BE49-F238E27FC236}">
                  <a16:creationId xmlns:a16="http://schemas.microsoft.com/office/drawing/2014/main" id="{5C381D83-D695-4762-802E-E0C85621A55F}"/>
                </a:ext>
              </a:extLst>
            </p:cNvPr>
            <p:cNvSpPr>
              <a:spLocks noEditPoints="1"/>
            </p:cNvSpPr>
            <p:nvPr/>
          </p:nvSpPr>
          <p:spPr bwMode="auto">
            <a:xfrm>
              <a:off x="10854531" y="4042567"/>
              <a:ext cx="461963" cy="484188"/>
            </a:xfrm>
            <a:custGeom>
              <a:avLst/>
              <a:gdLst>
                <a:gd name="T0" fmla="*/ 99 w 123"/>
                <a:gd name="T1" fmla="*/ 27 h 129"/>
                <a:gd name="T2" fmla="*/ 69 w 123"/>
                <a:gd name="T3" fmla="*/ 60 h 129"/>
                <a:gd name="T4" fmla="*/ 99 w 123"/>
                <a:gd name="T5" fmla="*/ 27 h 129"/>
                <a:gd name="T6" fmla="*/ 123 w 123"/>
                <a:gd name="T7" fmla="*/ 0 h 129"/>
                <a:gd name="T8" fmla="*/ 0 w 123"/>
                <a:gd name="T9" fmla="*/ 0 h 129"/>
                <a:gd name="T10" fmla="*/ 0 w 123"/>
                <a:gd name="T11" fmla="*/ 129 h 129"/>
                <a:gd name="T12" fmla="*/ 3 w 123"/>
                <a:gd name="T13" fmla="*/ 129 h 129"/>
                <a:gd name="T14" fmla="*/ 60 w 123"/>
                <a:gd name="T15" fmla="*/ 69 h 129"/>
                <a:gd name="T16" fmla="*/ 57 w 123"/>
                <a:gd name="T17" fmla="*/ 66 h 129"/>
                <a:gd name="T18" fmla="*/ 105 w 123"/>
                <a:gd name="T19" fmla="*/ 18 h 129"/>
                <a:gd name="T20" fmla="*/ 108 w 123"/>
                <a:gd name="T21" fmla="*/ 18 h 129"/>
                <a:gd name="T22" fmla="*/ 123 w 123"/>
                <a:gd name="T23"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 h="129">
                  <a:moveTo>
                    <a:pt x="99" y="27"/>
                  </a:moveTo>
                  <a:cubicBezTo>
                    <a:pt x="84" y="30"/>
                    <a:pt x="69" y="42"/>
                    <a:pt x="69" y="60"/>
                  </a:cubicBezTo>
                  <a:cubicBezTo>
                    <a:pt x="99" y="27"/>
                    <a:pt x="99" y="27"/>
                    <a:pt x="99" y="27"/>
                  </a:cubicBezTo>
                  <a:moveTo>
                    <a:pt x="123" y="0"/>
                  </a:moveTo>
                  <a:cubicBezTo>
                    <a:pt x="0" y="0"/>
                    <a:pt x="0" y="0"/>
                    <a:pt x="0" y="0"/>
                  </a:cubicBezTo>
                  <a:cubicBezTo>
                    <a:pt x="0" y="129"/>
                    <a:pt x="0" y="129"/>
                    <a:pt x="0" y="129"/>
                  </a:cubicBezTo>
                  <a:cubicBezTo>
                    <a:pt x="3" y="129"/>
                    <a:pt x="3" y="129"/>
                    <a:pt x="3" y="129"/>
                  </a:cubicBezTo>
                  <a:cubicBezTo>
                    <a:pt x="60" y="69"/>
                    <a:pt x="60" y="69"/>
                    <a:pt x="60" y="69"/>
                  </a:cubicBezTo>
                  <a:cubicBezTo>
                    <a:pt x="57" y="69"/>
                    <a:pt x="57" y="66"/>
                    <a:pt x="57" y="66"/>
                  </a:cubicBezTo>
                  <a:cubicBezTo>
                    <a:pt x="57" y="39"/>
                    <a:pt x="81" y="18"/>
                    <a:pt x="105" y="18"/>
                  </a:cubicBezTo>
                  <a:cubicBezTo>
                    <a:pt x="108" y="18"/>
                    <a:pt x="108" y="18"/>
                    <a:pt x="108" y="18"/>
                  </a:cubicBezTo>
                  <a:cubicBezTo>
                    <a:pt x="123" y="0"/>
                    <a:pt x="123" y="0"/>
                    <a:pt x="12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324">
              <a:extLst>
                <a:ext uri="{FF2B5EF4-FFF2-40B4-BE49-F238E27FC236}">
                  <a16:creationId xmlns:a16="http://schemas.microsoft.com/office/drawing/2014/main" id="{55F03D25-0435-4433-A414-9347085AA2E0}"/>
                </a:ext>
              </a:extLst>
            </p:cNvPr>
            <p:cNvSpPr>
              <a:spLocks/>
            </p:cNvSpPr>
            <p:nvPr/>
          </p:nvSpPr>
          <p:spPr bwMode="auto">
            <a:xfrm>
              <a:off x="11068843" y="4110829"/>
              <a:ext cx="190500" cy="190500"/>
            </a:xfrm>
            <a:custGeom>
              <a:avLst/>
              <a:gdLst>
                <a:gd name="T0" fmla="*/ 48 w 51"/>
                <a:gd name="T1" fmla="*/ 0 h 51"/>
                <a:gd name="T2" fmla="*/ 0 w 51"/>
                <a:gd name="T3" fmla="*/ 48 h 51"/>
                <a:gd name="T4" fmla="*/ 3 w 51"/>
                <a:gd name="T5" fmla="*/ 51 h 51"/>
                <a:gd name="T6" fmla="*/ 12 w 51"/>
                <a:gd name="T7" fmla="*/ 42 h 51"/>
                <a:gd name="T8" fmla="*/ 42 w 51"/>
                <a:gd name="T9" fmla="*/ 9 h 51"/>
                <a:gd name="T10" fmla="*/ 51 w 51"/>
                <a:gd name="T11" fmla="*/ 0 h 51"/>
                <a:gd name="T12" fmla="*/ 48 w 5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1" h="51">
                  <a:moveTo>
                    <a:pt x="48" y="0"/>
                  </a:moveTo>
                  <a:cubicBezTo>
                    <a:pt x="24" y="0"/>
                    <a:pt x="0" y="21"/>
                    <a:pt x="0" y="48"/>
                  </a:cubicBezTo>
                  <a:cubicBezTo>
                    <a:pt x="0" y="48"/>
                    <a:pt x="0" y="51"/>
                    <a:pt x="3" y="51"/>
                  </a:cubicBezTo>
                  <a:cubicBezTo>
                    <a:pt x="12" y="42"/>
                    <a:pt x="12" y="42"/>
                    <a:pt x="12" y="42"/>
                  </a:cubicBezTo>
                  <a:cubicBezTo>
                    <a:pt x="12" y="24"/>
                    <a:pt x="27" y="12"/>
                    <a:pt x="42" y="9"/>
                  </a:cubicBezTo>
                  <a:cubicBezTo>
                    <a:pt x="51" y="0"/>
                    <a:pt x="51" y="0"/>
                    <a:pt x="51" y="0"/>
                  </a:cubicBezTo>
                  <a:cubicBezTo>
                    <a:pt x="51" y="0"/>
                    <a:pt x="51" y="0"/>
                    <a:pt x="48" y="0"/>
                  </a:cubicBezTo>
                </a:path>
              </a:pathLst>
            </a:custGeom>
            <a:solidFill>
              <a:srgbClr val="7ADC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27324024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VIDEO_FS">
    <p:spTree>
      <p:nvGrpSpPr>
        <p:cNvPr id="1" name=""/>
        <p:cNvGrpSpPr/>
        <p:nvPr/>
      </p:nvGrpSpPr>
      <p:grpSpPr>
        <a:xfrm>
          <a:off x="0" y="0"/>
          <a:ext cx="0" cy="0"/>
          <a:chOff x="0" y="0"/>
          <a:chExt cx="0" cy="0"/>
        </a:xfrm>
      </p:grpSpPr>
      <p:sp>
        <p:nvSpPr>
          <p:cNvPr id="4" name="Media Placeholder 3">
            <a:extLst>
              <a:ext uri="{FF2B5EF4-FFF2-40B4-BE49-F238E27FC236}">
                <a16:creationId xmlns:a16="http://schemas.microsoft.com/office/drawing/2014/main" id="{14725104-DF9A-4FEF-884F-95C917AAB800}"/>
              </a:ext>
            </a:extLst>
          </p:cNvPr>
          <p:cNvSpPr>
            <a:spLocks noGrp="1"/>
          </p:cNvSpPr>
          <p:nvPr>
            <p:ph type="media" sz="quarter" idx="10" hasCustomPrompt="1"/>
          </p:nvPr>
        </p:nvSpPr>
        <p:spPr>
          <a:xfrm>
            <a:off x="0" y="0"/>
            <a:ext cx="12192000" cy="724121"/>
          </a:xfrm>
        </p:spPr>
        <p:txBody>
          <a:bodyPr/>
          <a:lstStyle>
            <a:lvl1pPr>
              <a:defRPr/>
            </a:lvl1pPr>
          </a:lstStyle>
          <a:p>
            <a:r>
              <a:rPr lang="en-US" dirty="0"/>
              <a:t>Click here to select video</a:t>
            </a:r>
          </a:p>
        </p:txBody>
      </p:sp>
    </p:spTree>
    <p:extLst>
      <p:ext uri="{BB962C8B-B14F-4D97-AF65-F5344CB8AC3E}">
        <p14:creationId xmlns:p14="http://schemas.microsoft.com/office/powerpoint/2010/main" val="199171622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Objectives">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9AB473D5-9FEC-4DEB-9DA1-E6656C65CEE9}"/>
              </a:ext>
            </a:extLst>
          </p:cNvPr>
          <p:cNvGrpSpPr/>
          <p:nvPr userDrawn="1"/>
        </p:nvGrpSpPr>
        <p:grpSpPr>
          <a:xfrm>
            <a:off x="9448800" y="3124201"/>
            <a:ext cx="1801366" cy="2323914"/>
            <a:chOff x="6442193" y="3927459"/>
            <a:chExt cx="1837488" cy="2370514"/>
          </a:xfrm>
        </p:grpSpPr>
        <p:sp>
          <p:nvSpPr>
            <p:cNvPr id="25" name="Rectangle 17">
              <a:extLst>
                <a:ext uri="{FF2B5EF4-FFF2-40B4-BE49-F238E27FC236}">
                  <a16:creationId xmlns:a16="http://schemas.microsoft.com/office/drawing/2014/main" id="{09A85490-7A62-4E50-86C8-DDEB58E09606}"/>
                </a:ext>
              </a:extLst>
            </p:cNvPr>
            <p:cNvSpPr>
              <a:spLocks noChangeArrowheads="1"/>
            </p:cNvSpPr>
            <p:nvPr/>
          </p:nvSpPr>
          <p:spPr bwMode="auto">
            <a:xfrm>
              <a:off x="6442193" y="3927459"/>
              <a:ext cx="1837488" cy="237051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 name="Rectangle 18">
              <a:extLst>
                <a:ext uri="{FF2B5EF4-FFF2-40B4-BE49-F238E27FC236}">
                  <a16:creationId xmlns:a16="http://schemas.microsoft.com/office/drawing/2014/main" id="{EBFB9D2E-DA78-4BA0-ABA0-30FB4FEAE0DE}"/>
                </a:ext>
              </a:extLst>
            </p:cNvPr>
            <p:cNvSpPr>
              <a:spLocks noChangeArrowheads="1"/>
            </p:cNvSpPr>
            <p:nvPr/>
          </p:nvSpPr>
          <p:spPr bwMode="auto">
            <a:xfrm>
              <a:off x="6442193" y="3927459"/>
              <a:ext cx="1837488" cy="237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 name="Freeform 115">
              <a:extLst>
                <a:ext uri="{FF2B5EF4-FFF2-40B4-BE49-F238E27FC236}">
                  <a16:creationId xmlns:a16="http://schemas.microsoft.com/office/drawing/2014/main" id="{91966C13-F44C-43AC-8B15-4533C03AAE63}"/>
                </a:ext>
              </a:extLst>
            </p:cNvPr>
            <p:cNvSpPr>
              <a:spLocks noEditPoints="1"/>
            </p:cNvSpPr>
            <p:nvPr/>
          </p:nvSpPr>
          <p:spPr bwMode="auto">
            <a:xfrm>
              <a:off x="6910505" y="4213555"/>
              <a:ext cx="822528" cy="819122"/>
            </a:xfrm>
            <a:custGeom>
              <a:avLst/>
              <a:gdLst>
                <a:gd name="T0" fmla="*/ 129 w 258"/>
                <a:gd name="T1" fmla="*/ 220 h 258"/>
                <a:gd name="T2" fmla="*/ 38 w 258"/>
                <a:gd name="T3" fmla="*/ 129 h 258"/>
                <a:gd name="T4" fmla="*/ 129 w 258"/>
                <a:gd name="T5" fmla="*/ 37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79"/>
                    <a:pt x="38" y="129"/>
                  </a:cubicBezTo>
                  <a:cubicBezTo>
                    <a:pt x="38" y="78"/>
                    <a:pt x="79" y="37"/>
                    <a:pt x="129" y="37"/>
                  </a:cubicBezTo>
                  <a:cubicBezTo>
                    <a:pt x="180" y="37"/>
                    <a:pt x="221" y="78"/>
                    <a:pt x="221" y="129"/>
                  </a:cubicBezTo>
                  <a:cubicBezTo>
                    <a:pt x="221" y="179"/>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54AB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8" name="Oval 116">
              <a:extLst>
                <a:ext uri="{FF2B5EF4-FFF2-40B4-BE49-F238E27FC236}">
                  <a16:creationId xmlns:a16="http://schemas.microsoft.com/office/drawing/2014/main" id="{53DF3AF6-B67B-4047-AFD4-E19E4E5F25E8}"/>
                </a:ext>
              </a:extLst>
            </p:cNvPr>
            <p:cNvSpPr>
              <a:spLocks noChangeArrowheads="1"/>
            </p:cNvSpPr>
            <p:nvPr/>
          </p:nvSpPr>
          <p:spPr bwMode="auto">
            <a:xfrm>
              <a:off x="7033118" y="4331060"/>
              <a:ext cx="582410" cy="580708"/>
            </a:xfrm>
            <a:prstGeom prst="ellipse">
              <a:avLst/>
            </a:prstGeom>
            <a:solidFill>
              <a:srgbClr val="C5E2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9" name="Rectangle 117">
              <a:extLst>
                <a:ext uri="{FF2B5EF4-FFF2-40B4-BE49-F238E27FC236}">
                  <a16:creationId xmlns:a16="http://schemas.microsoft.com/office/drawing/2014/main" id="{C519CDD8-C45E-42DB-AEFC-84A32C82898C}"/>
                </a:ext>
              </a:extLst>
            </p:cNvPr>
            <p:cNvSpPr>
              <a:spLocks noChangeArrowheads="1"/>
            </p:cNvSpPr>
            <p:nvPr/>
          </p:nvSpPr>
          <p:spPr bwMode="auto">
            <a:xfrm>
              <a:off x="7322620" y="4889629"/>
              <a:ext cx="3406" cy="1312979"/>
            </a:xfrm>
            <a:prstGeom prst="rect">
              <a:avLst/>
            </a:prstGeom>
            <a:solidFill>
              <a:srgbClr val="0036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0" name="Freeform 118">
              <a:extLst>
                <a:ext uri="{FF2B5EF4-FFF2-40B4-BE49-F238E27FC236}">
                  <a16:creationId xmlns:a16="http://schemas.microsoft.com/office/drawing/2014/main" id="{5F869E08-B777-4EE5-AE62-519D226AAB14}"/>
                </a:ext>
              </a:extLst>
            </p:cNvPr>
            <p:cNvSpPr>
              <a:spLocks/>
            </p:cNvSpPr>
            <p:nvPr/>
          </p:nvSpPr>
          <p:spPr bwMode="auto">
            <a:xfrm>
              <a:off x="7184681" y="5695127"/>
              <a:ext cx="349106" cy="396789"/>
            </a:xfrm>
            <a:custGeom>
              <a:avLst/>
              <a:gdLst>
                <a:gd name="T0" fmla="*/ 2 w 109"/>
                <a:gd name="T1" fmla="*/ 39 h 125"/>
                <a:gd name="T2" fmla="*/ 4 w 109"/>
                <a:gd name="T3" fmla="*/ 48 h 125"/>
                <a:gd name="T4" fmla="*/ 21 w 109"/>
                <a:gd name="T5" fmla="*/ 68 h 125"/>
                <a:gd name="T6" fmla="*/ 13 w 109"/>
                <a:gd name="T7" fmla="*/ 60 h 125"/>
                <a:gd name="T8" fmla="*/ 6 w 109"/>
                <a:gd name="T9" fmla="*/ 60 h 125"/>
                <a:gd name="T10" fmla="*/ 10 w 109"/>
                <a:gd name="T11" fmla="*/ 71 h 125"/>
                <a:gd name="T12" fmla="*/ 25 w 109"/>
                <a:gd name="T13" fmla="*/ 83 h 125"/>
                <a:gd name="T14" fmla="*/ 78 w 109"/>
                <a:gd name="T15" fmla="*/ 120 h 125"/>
                <a:gd name="T16" fmla="*/ 81 w 109"/>
                <a:gd name="T17" fmla="*/ 125 h 125"/>
                <a:gd name="T18" fmla="*/ 109 w 109"/>
                <a:gd name="T19" fmla="*/ 105 h 125"/>
                <a:gd name="T20" fmla="*/ 88 w 109"/>
                <a:gd name="T21" fmla="*/ 46 h 125"/>
                <a:gd name="T22" fmla="*/ 77 w 109"/>
                <a:gd name="T23" fmla="*/ 31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1 h 125"/>
                <a:gd name="T50" fmla="*/ 18 w 109"/>
                <a:gd name="T51" fmla="*/ 32 h 125"/>
                <a:gd name="T52" fmla="*/ 10 w 109"/>
                <a:gd name="T53" fmla="*/ 29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1"/>
                    <a:pt x="1" y="45"/>
                    <a:pt x="4" y="48"/>
                  </a:cubicBezTo>
                  <a:cubicBezTo>
                    <a:pt x="21" y="68"/>
                    <a:pt x="21" y="68"/>
                    <a:pt x="21" y="68"/>
                  </a:cubicBezTo>
                  <a:cubicBezTo>
                    <a:pt x="13" y="60"/>
                    <a:pt x="13" y="60"/>
                    <a:pt x="13" y="60"/>
                  </a:cubicBezTo>
                  <a:cubicBezTo>
                    <a:pt x="10" y="58"/>
                    <a:pt x="8" y="58"/>
                    <a:pt x="6" y="60"/>
                  </a:cubicBezTo>
                  <a:cubicBezTo>
                    <a:pt x="5" y="63"/>
                    <a:pt x="7" y="68"/>
                    <a:pt x="10" y="71"/>
                  </a:cubicBezTo>
                  <a:cubicBezTo>
                    <a:pt x="25" y="83"/>
                    <a:pt x="25" y="83"/>
                    <a:pt x="25" y="83"/>
                  </a:cubicBezTo>
                  <a:cubicBezTo>
                    <a:pt x="44" y="100"/>
                    <a:pt x="66" y="104"/>
                    <a:pt x="78" y="120"/>
                  </a:cubicBezTo>
                  <a:cubicBezTo>
                    <a:pt x="81" y="125"/>
                    <a:pt x="81" y="125"/>
                    <a:pt x="81" y="125"/>
                  </a:cubicBezTo>
                  <a:cubicBezTo>
                    <a:pt x="109" y="105"/>
                    <a:pt x="109" y="105"/>
                    <a:pt x="109" y="105"/>
                  </a:cubicBezTo>
                  <a:cubicBezTo>
                    <a:pt x="94" y="64"/>
                    <a:pt x="89" y="50"/>
                    <a:pt x="88" y="46"/>
                  </a:cubicBezTo>
                  <a:cubicBezTo>
                    <a:pt x="86" y="42"/>
                    <a:pt x="80" y="34"/>
                    <a:pt x="77" y="31"/>
                  </a:cubicBezTo>
                  <a:cubicBezTo>
                    <a:pt x="51" y="9"/>
                    <a:pt x="51" y="9"/>
                    <a:pt x="51" y="9"/>
                  </a:cubicBezTo>
                  <a:cubicBezTo>
                    <a:pt x="50" y="7"/>
                    <a:pt x="49" y="7"/>
                    <a:pt x="48" y="9"/>
                  </a:cubicBezTo>
                  <a:cubicBezTo>
                    <a:pt x="45" y="15"/>
                    <a:pt x="47" y="20"/>
                    <a:pt x="51" y="26"/>
                  </a:cubicBezTo>
                  <a:cubicBezTo>
                    <a:pt x="56" y="33"/>
                    <a:pt x="61" y="32"/>
                    <a:pt x="61" y="32"/>
                  </a:cubicBezTo>
                  <a:cubicBezTo>
                    <a:pt x="67" y="40"/>
                    <a:pt x="70" y="51"/>
                    <a:pt x="66" y="56"/>
                  </a:cubicBezTo>
                  <a:cubicBezTo>
                    <a:pt x="55" y="65"/>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6"/>
                    <a:pt x="14" y="23"/>
                    <a:pt x="17" y="29"/>
                  </a:cubicBezTo>
                  <a:cubicBezTo>
                    <a:pt x="31" y="51"/>
                    <a:pt x="31" y="51"/>
                    <a:pt x="31" y="51"/>
                  </a:cubicBezTo>
                  <a:cubicBezTo>
                    <a:pt x="18" y="32"/>
                    <a:pt x="18" y="32"/>
                    <a:pt x="18" y="32"/>
                  </a:cubicBezTo>
                  <a:cubicBezTo>
                    <a:pt x="16" y="28"/>
                    <a:pt x="12" y="27"/>
                    <a:pt x="10" y="29"/>
                  </a:cubicBezTo>
                  <a:cubicBezTo>
                    <a:pt x="8" y="31"/>
                    <a:pt x="8" y="35"/>
                    <a:pt x="11" y="38"/>
                  </a:cubicBezTo>
                  <a:cubicBezTo>
                    <a:pt x="25" y="59"/>
                    <a:pt x="25" y="59"/>
                    <a:pt x="25" y="59"/>
                  </a:cubicBezTo>
                  <a:cubicBezTo>
                    <a:pt x="10" y="40"/>
                    <a:pt x="10" y="40"/>
                    <a:pt x="10" y="40"/>
                  </a:cubicBezTo>
                  <a:cubicBezTo>
                    <a:pt x="7" y="37"/>
                    <a:pt x="4" y="36"/>
                    <a:pt x="2" y="39"/>
                  </a:cubicBezTo>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1" name="Freeform 119">
              <a:extLst>
                <a:ext uri="{FF2B5EF4-FFF2-40B4-BE49-F238E27FC236}">
                  <a16:creationId xmlns:a16="http://schemas.microsoft.com/office/drawing/2014/main" id="{4D277B52-2458-4C95-8D36-9C0DA0C0D6EF}"/>
                </a:ext>
              </a:extLst>
            </p:cNvPr>
            <p:cNvSpPr>
              <a:spLocks/>
            </p:cNvSpPr>
            <p:nvPr/>
          </p:nvSpPr>
          <p:spPr bwMode="auto">
            <a:xfrm>
              <a:off x="7433313" y="6062965"/>
              <a:ext cx="246929" cy="224790"/>
            </a:xfrm>
            <a:custGeom>
              <a:avLst/>
              <a:gdLst>
                <a:gd name="T0" fmla="*/ 25 w 145"/>
                <a:gd name="T1" fmla="*/ 132 h 132"/>
                <a:gd name="T2" fmla="*/ 145 w 145"/>
                <a:gd name="T3" fmla="*/ 132 h 132"/>
                <a:gd name="T4" fmla="*/ 77 w 145"/>
                <a:gd name="T5" fmla="*/ 0 h 132"/>
                <a:gd name="T6" fmla="*/ 0 w 145"/>
                <a:gd name="T7" fmla="*/ 52 h 132"/>
                <a:gd name="T8" fmla="*/ 25 w 145"/>
                <a:gd name="T9" fmla="*/ 132 h 132"/>
              </a:gdLst>
              <a:ahLst/>
              <a:cxnLst>
                <a:cxn ang="0">
                  <a:pos x="T0" y="T1"/>
                </a:cxn>
                <a:cxn ang="0">
                  <a:pos x="T2" y="T3"/>
                </a:cxn>
                <a:cxn ang="0">
                  <a:pos x="T4" y="T5"/>
                </a:cxn>
                <a:cxn ang="0">
                  <a:pos x="T6" y="T7"/>
                </a:cxn>
                <a:cxn ang="0">
                  <a:pos x="T8" y="T9"/>
                </a:cxn>
              </a:cxnLst>
              <a:rect l="0" t="0" r="r" b="b"/>
              <a:pathLst>
                <a:path w="145" h="132">
                  <a:moveTo>
                    <a:pt x="25" y="132"/>
                  </a:moveTo>
                  <a:lnTo>
                    <a:pt x="145" y="132"/>
                  </a:lnTo>
                  <a:lnTo>
                    <a:pt x="77" y="0"/>
                  </a:lnTo>
                  <a:lnTo>
                    <a:pt x="0" y="52"/>
                  </a:lnTo>
                  <a:lnTo>
                    <a:pt x="25" y="132"/>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2" name="Freeform 120">
              <a:extLst>
                <a:ext uri="{FF2B5EF4-FFF2-40B4-BE49-F238E27FC236}">
                  <a16:creationId xmlns:a16="http://schemas.microsoft.com/office/drawing/2014/main" id="{27E3DEBF-3C2B-4907-A8F5-601B1E860310}"/>
                </a:ext>
              </a:extLst>
            </p:cNvPr>
            <p:cNvSpPr>
              <a:spLocks/>
            </p:cNvSpPr>
            <p:nvPr/>
          </p:nvSpPr>
          <p:spPr bwMode="auto">
            <a:xfrm>
              <a:off x="7417986" y="6022094"/>
              <a:ext cx="143048" cy="126019"/>
            </a:xfrm>
            <a:custGeom>
              <a:avLst/>
              <a:gdLst>
                <a:gd name="T0" fmla="*/ 0 w 84"/>
                <a:gd name="T1" fmla="*/ 50 h 74"/>
                <a:gd name="T2" fmla="*/ 13 w 84"/>
                <a:gd name="T3" fmla="*/ 74 h 74"/>
                <a:gd name="T4" fmla="*/ 84 w 84"/>
                <a:gd name="T5" fmla="*/ 26 h 74"/>
                <a:gd name="T6" fmla="*/ 71 w 84"/>
                <a:gd name="T7" fmla="*/ 0 h 74"/>
                <a:gd name="T8" fmla="*/ 0 w 84"/>
                <a:gd name="T9" fmla="*/ 50 h 74"/>
              </a:gdLst>
              <a:ahLst/>
              <a:cxnLst>
                <a:cxn ang="0">
                  <a:pos x="T0" y="T1"/>
                </a:cxn>
                <a:cxn ang="0">
                  <a:pos x="T2" y="T3"/>
                </a:cxn>
                <a:cxn ang="0">
                  <a:pos x="T4" y="T5"/>
                </a:cxn>
                <a:cxn ang="0">
                  <a:pos x="T6" y="T7"/>
                </a:cxn>
                <a:cxn ang="0">
                  <a:pos x="T8" y="T9"/>
                </a:cxn>
              </a:cxnLst>
              <a:rect l="0" t="0" r="r" b="b"/>
              <a:pathLst>
                <a:path w="84" h="74">
                  <a:moveTo>
                    <a:pt x="0" y="50"/>
                  </a:moveTo>
                  <a:lnTo>
                    <a:pt x="13" y="74"/>
                  </a:lnTo>
                  <a:lnTo>
                    <a:pt x="84" y="26"/>
                  </a:lnTo>
                  <a:lnTo>
                    <a:pt x="71" y="0"/>
                  </a:lnTo>
                  <a:lnTo>
                    <a:pt x="0" y="50"/>
                  </a:ln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3" name="Freeform 121">
              <a:extLst>
                <a:ext uri="{FF2B5EF4-FFF2-40B4-BE49-F238E27FC236}">
                  <a16:creationId xmlns:a16="http://schemas.microsoft.com/office/drawing/2014/main" id="{79DE3FD7-53D3-4FF8-B484-3DC913A640EF}"/>
                </a:ext>
              </a:extLst>
            </p:cNvPr>
            <p:cNvSpPr>
              <a:spLocks/>
            </p:cNvSpPr>
            <p:nvPr/>
          </p:nvSpPr>
          <p:spPr bwMode="auto">
            <a:xfrm>
              <a:off x="7268126" y="5695127"/>
              <a:ext cx="28951" cy="25545"/>
            </a:xfrm>
            <a:custGeom>
              <a:avLst/>
              <a:gdLst>
                <a:gd name="T0" fmla="*/ 9 w 9"/>
                <a:gd name="T1" fmla="*/ 0 h 8"/>
                <a:gd name="T2" fmla="*/ 2 w 9"/>
                <a:gd name="T3" fmla="*/ 7 h 8"/>
                <a:gd name="T4" fmla="*/ 0 w 9"/>
                <a:gd name="T5" fmla="*/ 7 h 8"/>
                <a:gd name="T6" fmla="*/ 9 w 9"/>
                <a:gd name="T7" fmla="*/ 0 h 8"/>
              </a:gdLst>
              <a:ahLst/>
              <a:cxnLst>
                <a:cxn ang="0">
                  <a:pos x="T0" y="T1"/>
                </a:cxn>
                <a:cxn ang="0">
                  <a:pos x="T2" y="T3"/>
                </a:cxn>
                <a:cxn ang="0">
                  <a:pos x="T4" y="T5"/>
                </a:cxn>
                <a:cxn ang="0">
                  <a:pos x="T6" y="T7"/>
                </a:cxn>
              </a:cxnLst>
              <a:rect l="0" t="0" r="r" b="b"/>
              <a:pathLst>
                <a:path w="9" h="8">
                  <a:moveTo>
                    <a:pt x="9" y="0"/>
                  </a:moveTo>
                  <a:cubicBezTo>
                    <a:pt x="2" y="7"/>
                    <a:pt x="2" y="7"/>
                    <a:pt x="2" y="7"/>
                  </a:cubicBezTo>
                  <a:cubicBezTo>
                    <a:pt x="1" y="8"/>
                    <a:pt x="0" y="8"/>
                    <a:pt x="0" y="7"/>
                  </a:cubicBezTo>
                  <a:cubicBezTo>
                    <a:pt x="9" y="0"/>
                    <a:pt x="9" y="0"/>
                    <a:pt x="9" y="0"/>
                  </a:cubicBezTo>
                  <a:close/>
                </a:path>
              </a:pathLst>
            </a:custGeom>
            <a:solidFill>
              <a:srgbClr val="B18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4" name="Freeform 122">
              <a:extLst>
                <a:ext uri="{FF2B5EF4-FFF2-40B4-BE49-F238E27FC236}">
                  <a16:creationId xmlns:a16="http://schemas.microsoft.com/office/drawing/2014/main" id="{D8581015-8A1E-4898-8B0C-23D9684E2ABD}"/>
                </a:ext>
              </a:extLst>
            </p:cNvPr>
            <p:cNvSpPr>
              <a:spLocks/>
            </p:cNvSpPr>
            <p:nvPr/>
          </p:nvSpPr>
          <p:spPr bwMode="auto">
            <a:xfrm>
              <a:off x="7341353" y="5717266"/>
              <a:ext cx="35763" cy="32357"/>
            </a:xfrm>
            <a:custGeom>
              <a:avLst/>
              <a:gdLst>
                <a:gd name="T0" fmla="*/ 1 w 11"/>
                <a:gd name="T1" fmla="*/ 1 h 10"/>
                <a:gd name="T2" fmla="*/ 8 w 11"/>
                <a:gd name="T3" fmla="*/ 10 h 10"/>
                <a:gd name="T4" fmla="*/ 11 w 11"/>
                <a:gd name="T5" fmla="*/ 9 h 10"/>
                <a:gd name="T6" fmla="*/ 1 w 11"/>
                <a:gd name="T7" fmla="*/ 0 h 10"/>
                <a:gd name="T8" fmla="*/ 1 w 11"/>
                <a:gd name="T9" fmla="*/ 1 h 10"/>
              </a:gdLst>
              <a:ahLst/>
              <a:cxnLst>
                <a:cxn ang="0">
                  <a:pos x="T0" y="T1"/>
                </a:cxn>
                <a:cxn ang="0">
                  <a:pos x="T2" y="T3"/>
                </a:cxn>
                <a:cxn ang="0">
                  <a:pos x="T4" y="T5"/>
                </a:cxn>
                <a:cxn ang="0">
                  <a:pos x="T6" y="T7"/>
                </a:cxn>
                <a:cxn ang="0">
                  <a:pos x="T8" y="T9"/>
                </a:cxn>
              </a:cxnLst>
              <a:rect l="0" t="0" r="r" b="b"/>
              <a:pathLst>
                <a:path w="11" h="10">
                  <a:moveTo>
                    <a:pt x="1" y="1"/>
                  </a:moveTo>
                  <a:cubicBezTo>
                    <a:pt x="8" y="10"/>
                    <a:pt x="8" y="10"/>
                    <a:pt x="8" y="10"/>
                  </a:cubicBezTo>
                  <a:cubicBezTo>
                    <a:pt x="9" y="10"/>
                    <a:pt x="10" y="10"/>
                    <a:pt x="11" y="9"/>
                  </a:cubicBezTo>
                  <a:cubicBezTo>
                    <a:pt x="1" y="0"/>
                    <a:pt x="1" y="0"/>
                    <a:pt x="1" y="0"/>
                  </a:cubicBezTo>
                  <a:cubicBezTo>
                    <a:pt x="0" y="0"/>
                    <a:pt x="0" y="1"/>
                    <a:pt x="1" y="1"/>
                  </a:cubicBezTo>
                  <a:close/>
                </a:path>
              </a:pathLst>
            </a:custGeom>
            <a:solidFill>
              <a:srgbClr val="B18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5" name="Freeform 123">
              <a:extLst>
                <a:ext uri="{FF2B5EF4-FFF2-40B4-BE49-F238E27FC236}">
                  <a16:creationId xmlns:a16="http://schemas.microsoft.com/office/drawing/2014/main" id="{2756DE8C-5876-428D-A7B3-FB2D96641731}"/>
                </a:ext>
              </a:extLst>
            </p:cNvPr>
            <p:cNvSpPr>
              <a:spLocks/>
            </p:cNvSpPr>
            <p:nvPr/>
          </p:nvSpPr>
          <p:spPr bwMode="auto">
            <a:xfrm>
              <a:off x="7411174" y="6069777"/>
              <a:ext cx="25545" cy="22139"/>
            </a:xfrm>
            <a:custGeom>
              <a:avLst/>
              <a:gdLst>
                <a:gd name="T0" fmla="*/ 4 w 8"/>
                <a:gd name="T1" fmla="*/ 7 h 7"/>
                <a:gd name="T2" fmla="*/ 7 w 8"/>
                <a:gd name="T3" fmla="*/ 6 h 7"/>
                <a:gd name="T4" fmla="*/ 8 w 8"/>
                <a:gd name="T5" fmla="*/ 3 h 7"/>
                <a:gd name="T6" fmla="*/ 7 w 8"/>
                <a:gd name="T7" fmla="*/ 1 h 7"/>
                <a:gd name="T8" fmla="*/ 4 w 8"/>
                <a:gd name="T9" fmla="*/ 0 h 7"/>
                <a:gd name="T10" fmla="*/ 2 w 8"/>
                <a:gd name="T11" fmla="*/ 1 h 7"/>
                <a:gd name="T12" fmla="*/ 0 w 8"/>
                <a:gd name="T13" fmla="*/ 3 h 7"/>
                <a:gd name="T14" fmla="*/ 2 w 8"/>
                <a:gd name="T15" fmla="*/ 6 h 7"/>
                <a:gd name="T16" fmla="*/ 4 w 8"/>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7">
                  <a:moveTo>
                    <a:pt x="4" y="7"/>
                  </a:moveTo>
                  <a:cubicBezTo>
                    <a:pt x="5" y="7"/>
                    <a:pt x="6" y="7"/>
                    <a:pt x="7" y="6"/>
                  </a:cubicBezTo>
                  <a:cubicBezTo>
                    <a:pt x="8" y="5"/>
                    <a:pt x="8" y="4"/>
                    <a:pt x="8" y="3"/>
                  </a:cubicBezTo>
                  <a:cubicBezTo>
                    <a:pt x="8" y="2"/>
                    <a:pt x="8" y="1"/>
                    <a:pt x="7" y="1"/>
                  </a:cubicBezTo>
                  <a:cubicBezTo>
                    <a:pt x="6" y="0"/>
                    <a:pt x="5" y="0"/>
                    <a:pt x="4" y="0"/>
                  </a:cubicBezTo>
                  <a:cubicBezTo>
                    <a:pt x="3" y="0"/>
                    <a:pt x="2" y="0"/>
                    <a:pt x="2" y="1"/>
                  </a:cubicBezTo>
                  <a:cubicBezTo>
                    <a:pt x="1" y="1"/>
                    <a:pt x="0" y="2"/>
                    <a:pt x="0" y="3"/>
                  </a:cubicBezTo>
                  <a:cubicBezTo>
                    <a:pt x="0" y="4"/>
                    <a:pt x="1" y="5"/>
                    <a:pt x="2" y="6"/>
                  </a:cubicBezTo>
                  <a:cubicBezTo>
                    <a:pt x="2" y="7"/>
                    <a:pt x="3" y="7"/>
                    <a:pt x="4" y="7"/>
                  </a:cubicBezTo>
                </a:path>
              </a:pathLst>
            </a:custGeom>
            <a:solidFill>
              <a:srgbClr val="A3B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6" name="Freeform 124">
              <a:extLst>
                <a:ext uri="{FF2B5EF4-FFF2-40B4-BE49-F238E27FC236}">
                  <a16:creationId xmlns:a16="http://schemas.microsoft.com/office/drawing/2014/main" id="{17623555-C4AA-4378-8B46-EDD7DD0CD561}"/>
                </a:ext>
              </a:extLst>
            </p:cNvPr>
            <p:cNvSpPr>
              <a:spLocks noEditPoints="1"/>
            </p:cNvSpPr>
            <p:nvPr/>
          </p:nvSpPr>
          <p:spPr bwMode="auto">
            <a:xfrm>
              <a:off x="7433313" y="5999956"/>
              <a:ext cx="90257" cy="78336"/>
            </a:xfrm>
            <a:custGeom>
              <a:avLst/>
              <a:gdLst>
                <a:gd name="T0" fmla="*/ 26 w 28"/>
                <a:gd name="T1" fmla="*/ 8 h 25"/>
                <a:gd name="T2" fmla="*/ 26 w 28"/>
                <a:gd name="T3" fmla="*/ 8 h 25"/>
                <a:gd name="T4" fmla="*/ 27 w 28"/>
                <a:gd name="T5" fmla="*/ 3 h 25"/>
                <a:gd name="T6" fmla="*/ 22 w 28"/>
                <a:gd name="T7" fmla="*/ 1 h 25"/>
                <a:gd name="T8" fmla="*/ 22 w 28"/>
                <a:gd name="T9" fmla="*/ 1 h 25"/>
                <a:gd name="T10" fmla="*/ 20 w 28"/>
                <a:gd name="T11" fmla="*/ 6 h 25"/>
                <a:gd name="T12" fmla="*/ 26 w 28"/>
                <a:gd name="T13" fmla="*/ 8 h 25"/>
                <a:gd name="T14" fmla="*/ 19 w 28"/>
                <a:gd name="T15" fmla="*/ 12 h 25"/>
                <a:gd name="T16" fmla="*/ 19 w 28"/>
                <a:gd name="T17" fmla="*/ 12 h 25"/>
                <a:gd name="T18" fmla="*/ 20 w 28"/>
                <a:gd name="T19" fmla="*/ 7 h 25"/>
                <a:gd name="T20" fmla="*/ 15 w 28"/>
                <a:gd name="T21" fmla="*/ 6 h 25"/>
                <a:gd name="T22" fmla="*/ 14 w 28"/>
                <a:gd name="T23" fmla="*/ 12 h 25"/>
                <a:gd name="T24" fmla="*/ 19 w 28"/>
                <a:gd name="T25" fmla="*/ 12 h 25"/>
                <a:gd name="T26" fmla="*/ 13 w 28"/>
                <a:gd name="T27" fmla="*/ 18 h 25"/>
                <a:gd name="T28" fmla="*/ 13 w 28"/>
                <a:gd name="T29" fmla="*/ 18 h 25"/>
                <a:gd name="T30" fmla="*/ 13 w 28"/>
                <a:gd name="T31" fmla="*/ 12 h 25"/>
                <a:gd name="T32" fmla="*/ 8 w 28"/>
                <a:gd name="T33" fmla="*/ 12 h 25"/>
                <a:gd name="T34" fmla="*/ 8 w 28"/>
                <a:gd name="T35" fmla="*/ 12 h 25"/>
                <a:gd name="T36" fmla="*/ 7 w 28"/>
                <a:gd name="T37" fmla="*/ 17 h 25"/>
                <a:gd name="T38" fmla="*/ 13 w 28"/>
                <a:gd name="T39" fmla="*/ 18 h 25"/>
                <a:gd name="T40" fmla="*/ 7 w 28"/>
                <a:gd name="T41" fmla="*/ 23 h 25"/>
                <a:gd name="T42" fmla="*/ 7 w 28"/>
                <a:gd name="T43" fmla="*/ 23 h 25"/>
                <a:gd name="T44" fmla="*/ 7 w 28"/>
                <a:gd name="T45" fmla="*/ 18 h 25"/>
                <a:gd name="T46" fmla="*/ 2 w 28"/>
                <a:gd name="T47" fmla="*/ 17 h 25"/>
                <a:gd name="T48" fmla="*/ 2 w 28"/>
                <a:gd name="T49" fmla="*/ 17 h 25"/>
                <a:gd name="T50" fmla="*/ 1 w 28"/>
                <a:gd name="T51" fmla="*/ 23 h 25"/>
                <a:gd name="T52" fmla="*/ 7 w 2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25">
                  <a:moveTo>
                    <a:pt x="26" y="8"/>
                  </a:moveTo>
                  <a:cubicBezTo>
                    <a:pt x="26" y="8"/>
                    <a:pt x="26" y="8"/>
                    <a:pt x="26" y="8"/>
                  </a:cubicBezTo>
                  <a:cubicBezTo>
                    <a:pt x="28" y="7"/>
                    <a:pt x="28" y="5"/>
                    <a:pt x="27" y="3"/>
                  </a:cubicBezTo>
                  <a:cubicBezTo>
                    <a:pt x="26" y="1"/>
                    <a:pt x="24" y="0"/>
                    <a:pt x="22" y="1"/>
                  </a:cubicBezTo>
                  <a:cubicBezTo>
                    <a:pt x="22" y="1"/>
                    <a:pt x="22" y="1"/>
                    <a:pt x="22" y="1"/>
                  </a:cubicBezTo>
                  <a:cubicBezTo>
                    <a:pt x="20" y="2"/>
                    <a:pt x="19" y="5"/>
                    <a:pt x="20" y="6"/>
                  </a:cubicBezTo>
                  <a:cubicBezTo>
                    <a:pt x="22" y="8"/>
                    <a:pt x="24" y="9"/>
                    <a:pt x="26" y="8"/>
                  </a:cubicBezTo>
                  <a:close/>
                  <a:moveTo>
                    <a:pt x="19" y="12"/>
                  </a:moveTo>
                  <a:cubicBezTo>
                    <a:pt x="19" y="12"/>
                    <a:pt x="19" y="12"/>
                    <a:pt x="19" y="12"/>
                  </a:cubicBezTo>
                  <a:cubicBezTo>
                    <a:pt x="21" y="11"/>
                    <a:pt x="21" y="9"/>
                    <a:pt x="20" y="7"/>
                  </a:cubicBezTo>
                  <a:cubicBezTo>
                    <a:pt x="19" y="5"/>
                    <a:pt x="16" y="5"/>
                    <a:pt x="15" y="6"/>
                  </a:cubicBezTo>
                  <a:cubicBezTo>
                    <a:pt x="13" y="8"/>
                    <a:pt x="13" y="10"/>
                    <a:pt x="14" y="12"/>
                  </a:cubicBezTo>
                  <a:cubicBezTo>
                    <a:pt x="15" y="13"/>
                    <a:pt x="18" y="14"/>
                    <a:pt x="19" y="12"/>
                  </a:cubicBezTo>
                  <a:close/>
                  <a:moveTo>
                    <a:pt x="13" y="18"/>
                  </a:moveTo>
                  <a:cubicBezTo>
                    <a:pt x="13" y="18"/>
                    <a:pt x="13" y="18"/>
                    <a:pt x="13" y="18"/>
                  </a:cubicBezTo>
                  <a:cubicBezTo>
                    <a:pt x="15" y="16"/>
                    <a:pt x="15" y="14"/>
                    <a:pt x="13" y="12"/>
                  </a:cubicBezTo>
                  <a:cubicBezTo>
                    <a:pt x="12" y="11"/>
                    <a:pt x="9" y="10"/>
                    <a:pt x="8" y="12"/>
                  </a:cubicBezTo>
                  <a:cubicBezTo>
                    <a:pt x="8" y="12"/>
                    <a:pt x="8" y="12"/>
                    <a:pt x="8" y="12"/>
                  </a:cubicBezTo>
                  <a:cubicBezTo>
                    <a:pt x="6" y="13"/>
                    <a:pt x="6" y="16"/>
                    <a:pt x="7" y="17"/>
                  </a:cubicBezTo>
                  <a:cubicBezTo>
                    <a:pt x="9" y="19"/>
                    <a:pt x="11" y="19"/>
                    <a:pt x="13" y="18"/>
                  </a:cubicBezTo>
                  <a:close/>
                  <a:moveTo>
                    <a:pt x="7" y="23"/>
                  </a:moveTo>
                  <a:cubicBezTo>
                    <a:pt x="7" y="23"/>
                    <a:pt x="7" y="23"/>
                    <a:pt x="7" y="23"/>
                  </a:cubicBezTo>
                  <a:cubicBezTo>
                    <a:pt x="8" y="22"/>
                    <a:pt x="8" y="19"/>
                    <a:pt x="7" y="18"/>
                  </a:cubicBezTo>
                  <a:cubicBezTo>
                    <a:pt x="6" y="16"/>
                    <a:pt x="3" y="16"/>
                    <a:pt x="2" y="17"/>
                  </a:cubicBezTo>
                  <a:cubicBezTo>
                    <a:pt x="2" y="17"/>
                    <a:pt x="2" y="17"/>
                    <a:pt x="2" y="17"/>
                  </a:cubicBezTo>
                  <a:cubicBezTo>
                    <a:pt x="0" y="19"/>
                    <a:pt x="0" y="21"/>
                    <a:pt x="1" y="23"/>
                  </a:cubicBezTo>
                  <a:cubicBezTo>
                    <a:pt x="3" y="24"/>
                    <a:pt x="5" y="25"/>
                    <a:pt x="7" y="23"/>
                  </a:cubicBezTo>
                  <a:close/>
                </a:path>
              </a:pathLst>
            </a:custGeom>
            <a:solidFill>
              <a:srgbClr val="A3B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7" name="Freeform 125">
              <a:extLst>
                <a:ext uri="{FF2B5EF4-FFF2-40B4-BE49-F238E27FC236}">
                  <a16:creationId xmlns:a16="http://schemas.microsoft.com/office/drawing/2014/main" id="{3E5ADAB7-87E7-456F-8ECF-04AC3B94D04B}"/>
                </a:ext>
              </a:extLst>
            </p:cNvPr>
            <p:cNvSpPr>
              <a:spLocks/>
            </p:cNvSpPr>
            <p:nvPr/>
          </p:nvSpPr>
          <p:spPr bwMode="auto">
            <a:xfrm>
              <a:off x="7523569" y="5996550"/>
              <a:ext cx="25545" cy="25545"/>
            </a:xfrm>
            <a:custGeom>
              <a:avLst/>
              <a:gdLst>
                <a:gd name="T0" fmla="*/ 4 w 8"/>
                <a:gd name="T1" fmla="*/ 8 h 8"/>
                <a:gd name="T2" fmla="*/ 7 w 8"/>
                <a:gd name="T3" fmla="*/ 6 h 8"/>
                <a:gd name="T4" fmla="*/ 8 w 8"/>
                <a:gd name="T5" fmla="*/ 4 h 8"/>
                <a:gd name="T6" fmla="*/ 7 w 8"/>
                <a:gd name="T7" fmla="*/ 1 h 8"/>
                <a:gd name="T8" fmla="*/ 4 w 8"/>
                <a:gd name="T9" fmla="*/ 0 h 8"/>
                <a:gd name="T10" fmla="*/ 1 w 8"/>
                <a:gd name="T11" fmla="*/ 1 h 8"/>
                <a:gd name="T12" fmla="*/ 0 w 8"/>
                <a:gd name="T13" fmla="*/ 4 h 8"/>
                <a:gd name="T14" fmla="*/ 1 w 8"/>
                <a:gd name="T15" fmla="*/ 6 h 8"/>
                <a:gd name="T16" fmla="*/ 4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4" y="8"/>
                  </a:moveTo>
                  <a:cubicBezTo>
                    <a:pt x="5" y="8"/>
                    <a:pt x="6" y="7"/>
                    <a:pt x="7" y="6"/>
                  </a:cubicBezTo>
                  <a:cubicBezTo>
                    <a:pt x="7" y="6"/>
                    <a:pt x="8" y="5"/>
                    <a:pt x="8" y="4"/>
                  </a:cubicBezTo>
                  <a:cubicBezTo>
                    <a:pt x="8" y="3"/>
                    <a:pt x="7" y="2"/>
                    <a:pt x="7" y="1"/>
                  </a:cubicBezTo>
                  <a:cubicBezTo>
                    <a:pt x="6" y="0"/>
                    <a:pt x="5" y="0"/>
                    <a:pt x="4" y="0"/>
                  </a:cubicBezTo>
                  <a:cubicBezTo>
                    <a:pt x="3" y="0"/>
                    <a:pt x="2" y="0"/>
                    <a:pt x="1" y="1"/>
                  </a:cubicBezTo>
                  <a:cubicBezTo>
                    <a:pt x="0" y="2"/>
                    <a:pt x="0" y="3"/>
                    <a:pt x="0" y="4"/>
                  </a:cubicBezTo>
                  <a:cubicBezTo>
                    <a:pt x="0" y="5"/>
                    <a:pt x="0" y="6"/>
                    <a:pt x="1" y="6"/>
                  </a:cubicBezTo>
                  <a:cubicBezTo>
                    <a:pt x="2" y="7"/>
                    <a:pt x="3" y="8"/>
                    <a:pt x="4" y="8"/>
                  </a:cubicBezTo>
                </a:path>
              </a:pathLst>
            </a:custGeom>
            <a:solidFill>
              <a:srgbClr val="A3B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8" name="Freeform 209">
              <a:extLst>
                <a:ext uri="{FF2B5EF4-FFF2-40B4-BE49-F238E27FC236}">
                  <a16:creationId xmlns:a16="http://schemas.microsoft.com/office/drawing/2014/main" id="{32E088AC-CE33-4C57-9583-0B46B9AB2BFB}"/>
                </a:ext>
              </a:extLst>
            </p:cNvPr>
            <p:cNvSpPr>
              <a:spLocks/>
            </p:cNvSpPr>
            <p:nvPr/>
          </p:nvSpPr>
          <p:spPr bwMode="auto">
            <a:xfrm>
              <a:off x="7140405" y="4434940"/>
              <a:ext cx="367838" cy="463204"/>
            </a:xfrm>
            <a:custGeom>
              <a:avLst/>
              <a:gdLst>
                <a:gd name="T0" fmla="*/ 115 w 115"/>
                <a:gd name="T1" fmla="*/ 58 h 146"/>
                <a:gd name="T2" fmla="*/ 57 w 115"/>
                <a:gd name="T3" fmla="*/ 0 h 146"/>
                <a:gd name="T4" fmla="*/ 0 w 115"/>
                <a:gd name="T5" fmla="*/ 58 h 146"/>
                <a:gd name="T6" fmla="*/ 17 w 115"/>
                <a:gd name="T7" fmla="*/ 99 h 146"/>
                <a:gd name="T8" fmla="*/ 35 w 115"/>
                <a:gd name="T9" fmla="*/ 136 h 146"/>
                <a:gd name="T10" fmla="*/ 56 w 115"/>
                <a:gd name="T11" fmla="*/ 145 h 146"/>
                <a:gd name="T12" fmla="*/ 56 w 115"/>
                <a:gd name="T13" fmla="*/ 146 h 146"/>
                <a:gd name="T14" fmla="*/ 57 w 115"/>
                <a:gd name="T15" fmla="*/ 146 h 146"/>
                <a:gd name="T16" fmla="*/ 58 w 115"/>
                <a:gd name="T17" fmla="*/ 146 h 146"/>
                <a:gd name="T18" fmla="*/ 59 w 115"/>
                <a:gd name="T19" fmla="*/ 145 h 146"/>
                <a:gd name="T20" fmla="*/ 80 w 115"/>
                <a:gd name="T21" fmla="*/ 136 h 146"/>
                <a:gd name="T22" fmla="*/ 97 w 115"/>
                <a:gd name="T23" fmla="*/ 100 h 146"/>
                <a:gd name="T24" fmla="*/ 115 w 115"/>
                <a:gd name="T25"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6">
                  <a:moveTo>
                    <a:pt x="115" y="58"/>
                  </a:moveTo>
                  <a:cubicBezTo>
                    <a:pt x="115" y="26"/>
                    <a:pt x="89" y="0"/>
                    <a:pt x="57" y="0"/>
                  </a:cubicBezTo>
                  <a:cubicBezTo>
                    <a:pt x="25" y="0"/>
                    <a:pt x="0" y="26"/>
                    <a:pt x="0" y="58"/>
                  </a:cubicBezTo>
                  <a:cubicBezTo>
                    <a:pt x="0" y="74"/>
                    <a:pt x="6" y="88"/>
                    <a:pt x="17" y="99"/>
                  </a:cubicBezTo>
                  <a:cubicBezTo>
                    <a:pt x="34" y="117"/>
                    <a:pt x="35" y="136"/>
                    <a:pt x="35" y="136"/>
                  </a:cubicBezTo>
                  <a:cubicBezTo>
                    <a:pt x="56" y="145"/>
                    <a:pt x="56" y="145"/>
                    <a:pt x="56" y="145"/>
                  </a:cubicBezTo>
                  <a:cubicBezTo>
                    <a:pt x="56" y="146"/>
                    <a:pt x="56" y="146"/>
                    <a:pt x="56" y="146"/>
                  </a:cubicBezTo>
                  <a:cubicBezTo>
                    <a:pt x="57" y="146"/>
                    <a:pt x="57" y="146"/>
                    <a:pt x="57" y="146"/>
                  </a:cubicBezTo>
                  <a:cubicBezTo>
                    <a:pt x="58" y="146"/>
                    <a:pt x="58" y="146"/>
                    <a:pt x="58" y="146"/>
                  </a:cubicBezTo>
                  <a:cubicBezTo>
                    <a:pt x="59" y="145"/>
                    <a:pt x="59" y="145"/>
                    <a:pt x="59" y="145"/>
                  </a:cubicBezTo>
                  <a:cubicBezTo>
                    <a:pt x="80" y="136"/>
                    <a:pt x="80" y="136"/>
                    <a:pt x="80" y="136"/>
                  </a:cubicBezTo>
                  <a:cubicBezTo>
                    <a:pt x="80" y="136"/>
                    <a:pt x="80" y="117"/>
                    <a:pt x="97" y="100"/>
                  </a:cubicBezTo>
                  <a:cubicBezTo>
                    <a:pt x="108" y="89"/>
                    <a:pt x="115" y="74"/>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9" name="Freeform 210">
              <a:extLst>
                <a:ext uri="{FF2B5EF4-FFF2-40B4-BE49-F238E27FC236}">
                  <a16:creationId xmlns:a16="http://schemas.microsoft.com/office/drawing/2014/main" id="{E408B9A7-9E7F-47CF-A1A3-43C511FEF29F}"/>
                </a:ext>
              </a:extLst>
            </p:cNvPr>
            <p:cNvSpPr>
              <a:spLocks noEditPoints="1"/>
            </p:cNvSpPr>
            <p:nvPr/>
          </p:nvSpPr>
          <p:spPr bwMode="auto">
            <a:xfrm>
              <a:off x="7293670" y="4504761"/>
              <a:ext cx="61306" cy="275879"/>
            </a:xfrm>
            <a:custGeom>
              <a:avLst/>
              <a:gdLst>
                <a:gd name="T0" fmla="*/ 1 w 19"/>
                <a:gd name="T1" fmla="*/ 79 h 87"/>
                <a:gd name="T2" fmla="*/ 9 w 19"/>
                <a:gd name="T3" fmla="*/ 71 h 87"/>
                <a:gd name="T4" fmla="*/ 17 w 19"/>
                <a:gd name="T5" fmla="*/ 79 h 87"/>
                <a:gd name="T6" fmla="*/ 9 w 19"/>
                <a:gd name="T7" fmla="*/ 87 h 87"/>
                <a:gd name="T8" fmla="*/ 1 w 19"/>
                <a:gd name="T9" fmla="*/ 79 h 87"/>
                <a:gd name="T10" fmla="*/ 5 w 19"/>
                <a:gd name="T11" fmla="*/ 64 h 87"/>
                <a:gd name="T12" fmla="*/ 0 w 19"/>
                <a:gd name="T13" fmla="*/ 0 h 87"/>
                <a:gd name="T14" fmla="*/ 19 w 19"/>
                <a:gd name="T15" fmla="*/ 0 h 87"/>
                <a:gd name="T16" fmla="*/ 14 w 19"/>
                <a:gd name="T17" fmla="*/ 64 h 87"/>
                <a:gd name="T18" fmla="*/ 5 w 19"/>
                <a:gd name="T19" fmla="*/ 6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87">
                  <a:moveTo>
                    <a:pt x="1" y="79"/>
                  </a:moveTo>
                  <a:cubicBezTo>
                    <a:pt x="1" y="74"/>
                    <a:pt x="5" y="71"/>
                    <a:pt x="9" y="71"/>
                  </a:cubicBezTo>
                  <a:cubicBezTo>
                    <a:pt x="14" y="71"/>
                    <a:pt x="17" y="74"/>
                    <a:pt x="17" y="79"/>
                  </a:cubicBezTo>
                  <a:cubicBezTo>
                    <a:pt x="17" y="84"/>
                    <a:pt x="14" y="87"/>
                    <a:pt x="9" y="87"/>
                  </a:cubicBezTo>
                  <a:cubicBezTo>
                    <a:pt x="5" y="87"/>
                    <a:pt x="1" y="84"/>
                    <a:pt x="1" y="79"/>
                  </a:cubicBezTo>
                  <a:close/>
                  <a:moveTo>
                    <a:pt x="5" y="64"/>
                  </a:moveTo>
                  <a:cubicBezTo>
                    <a:pt x="0" y="0"/>
                    <a:pt x="0" y="0"/>
                    <a:pt x="0" y="0"/>
                  </a:cubicBezTo>
                  <a:cubicBezTo>
                    <a:pt x="19" y="0"/>
                    <a:pt x="19" y="0"/>
                    <a:pt x="19" y="0"/>
                  </a:cubicBezTo>
                  <a:cubicBezTo>
                    <a:pt x="14" y="64"/>
                    <a:pt x="14" y="64"/>
                    <a:pt x="14" y="64"/>
                  </a:cubicBezTo>
                  <a:lnTo>
                    <a:pt x="5" y="64"/>
                  </a:lnTo>
                  <a:close/>
                </a:path>
              </a:pathLst>
            </a:custGeom>
            <a:solidFill>
              <a:srgbClr val="006E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40" name="Rectangle 214">
              <a:extLst>
                <a:ext uri="{FF2B5EF4-FFF2-40B4-BE49-F238E27FC236}">
                  <a16:creationId xmlns:a16="http://schemas.microsoft.com/office/drawing/2014/main" id="{EF6A7130-5CD1-418F-80F5-236A58EBA0A6}"/>
                </a:ext>
              </a:extLst>
            </p:cNvPr>
            <p:cNvSpPr>
              <a:spLocks noChangeArrowheads="1"/>
            </p:cNvSpPr>
            <p:nvPr/>
          </p:nvSpPr>
          <p:spPr bwMode="auto">
            <a:xfrm>
              <a:off x="7252800" y="4864084"/>
              <a:ext cx="143048" cy="8514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grpSp>
      <p:sp>
        <p:nvSpPr>
          <p:cNvPr id="43" name="Text Placeholder 3">
            <a:extLst>
              <a:ext uri="{FF2B5EF4-FFF2-40B4-BE49-F238E27FC236}">
                <a16:creationId xmlns:a16="http://schemas.microsoft.com/office/drawing/2014/main" id="{BAB0F5A1-CEB1-4C1A-A0DD-FF320E2F30E3}"/>
              </a:ext>
            </a:extLst>
          </p:cNvPr>
          <p:cNvSpPr>
            <a:spLocks noGrp="1"/>
          </p:cNvSpPr>
          <p:nvPr>
            <p:ph type="body" sz="quarter" idx="10" hasCustomPrompt="1"/>
          </p:nvPr>
        </p:nvSpPr>
        <p:spPr>
          <a:xfrm>
            <a:off x="265177" y="2011680"/>
            <a:ext cx="9064366" cy="517065"/>
          </a:xfrm>
        </p:spPr>
        <p:txBody>
          <a:bodyPr wrap="square">
            <a:spAutoFit/>
          </a:bodyPr>
          <a:lstStyle>
            <a:lvl1pPr>
              <a:defRPr sz="2400"/>
            </a:lvl1pPr>
          </a:lstStyle>
          <a:p>
            <a:pPr lvl="0"/>
            <a:r>
              <a:rPr lang="en-US" dirty="0"/>
              <a:t>First level</a:t>
            </a:r>
          </a:p>
        </p:txBody>
      </p:sp>
      <p:sp>
        <p:nvSpPr>
          <p:cNvPr id="49" name="TextBox 48">
            <a:extLst>
              <a:ext uri="{FF2B5EF4-FFF2-40B4-BE49-F238E27FC236}">
                <a16:creationId xmlns:a16="http://schemas.microsoft.com/office/drawing/2014/main" id="{92A6989C-BE96-4864-86C6-EC70D470553C}"/>
              </a:ext>
            </a:extLst>
          </p:cNvPr>
          <p:cNvSpPr txBox="1"/>
          <p:nvPr userDrawn="1"/>
        </p:nvSpPr>
        <p:spPr>
          <a:xfrm>
            <a:off x="265175" y="292607"/>
            <a:ext cx="11658600" cy="896112"/>
          </a:xfrm>
          <a:prstGeom prst="rect">
            <a:avLst/>
          </a:prstGeom>
          <a:noFill/>
        </p:spPr>
        <p:txBody>
          <a:bodyPr wrap="square" lIns="146284" tIns="91427" rIns="146284" bIns="91427" rtlCol="0">
            <a:noAutofit/>
          </a:bodyPr>
          <a:lstStyle/>
          <a:p>
            <a:pPr>
              <a:lnSpc>
                <a:spcPct val="90000"/>
              </a:lnSpc>
              <a:spcAft>
                <a:spcPts val="600"/>
              </a:spcAft>
            </a:pPr>
            <a:r>
              <a:rPr lang="en-US" sz="4800" b="0" kern="1200" cap="none" spc="-100" baseline="0" dirty="0">
                <a:ln w="3175">
                  <a:noFill/>
                </a:ln>
                <a:solidFill>
                  <a:schemeClr val="accent3"/>
                </a:solidFill>
                <a:effectLst/>
                <a:latin typeface="+mj-lt"/>
                <a:ea typeface="+mn-ea"/>
                <a:cs typeface="Segoe UI" pitchFamily="34" charset="0"/>
              </a:rPr>
              <a:t>Objectives</a:t>
            </a:r>
          </a:p>
        </p:txBody>
      </p:sp>
      <p:sp>
        <p:nvSpPr>
          <p:cNvPr id="22" name="Text Placeholder 5">
            <a:extLst>
              <a:ext uri="{FF2B5EF4-FFF2-40B4-BE49-F238E27FC236}">
                <a16:creationId xmlns:a16="http://schemas.microsoft.com/office/drawing/2014/main" id="{7C7D33A1-8736-4D77-98F6-2FC67812D602}"/>
              </a:ext>
            </a:extLst>
          </p:cNvPr>
          <p:cNvSpPr>
            <a:spLocks noGrp="1"/>
          </p:cNvSpPr>
          <p:nvPr>
            <p:ph type="body" sz="quarter" idx="11"/>
          </p:nvPr>
        </p:nvSpPr>
        <p:spPr>
          <a:xfrm>
            <a:off x="269240" y="1189177"/>
            <a:ext cx="11653523" cy="572464"/>
          </a:xfrm>
        </p:spPr>
        <p:txBody>
          <a:bodyPr/>
          <a:lstStyle>
            <a:lvl1pPr marL="0" indent="0">
              <a:buNone/>
              <a:defRPr sz="2800">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Tree>
    <p:extLst>
      <p:ext uri="{BB962C8B-B14F-4D97-AF65-F5344CB8AC3E}">
        <p14:creationId xmlns:p14="http://schemas.microsoft.com/office/powerpoint/2010/main" val="337030069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_Title Bullet Points 1">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wrap="square"/>
          <a:lstStyle>
            <a:lvl1pPr>
              <a:defRPr>
                <a:solidFill>
                  <a:srgbClr val="0078D7"/>
                </a:solidFill>
              </a:defRPr>
            </a:lvl1pPr>
          </a:lstStyle>
          <a:p>
            <a:r>
              <a:rPr lang="en-US"/>
              <a:t>Click to edit Master title style</a:t>
            </a:r>
            <a:endParaRPr lang="en-US" dirty="0"/>
          </a:p>
        </p:txBody>
      </p:sp>
      <p:sp>
        <p:nvSpPr>
          <p:cNvPr id="38" name="Content Placeholder 37"/>
          <p:cNvSpPr>
            <a:spLocks noGrp="1"/>
          </p:cNvSpPr>
          <p:nvPr>
            <p:ph sz="quarter" idx="21"/>
          </p:nvPr>
        </p:nvSpPr>
        <p:spPr>
          <a:xfrm>
            <a:off x="269241" y="1710608"/>
            <a:ext cx="5854029" cy="4553806"/>
          </a:xfrm>
        </p:spPr>
        <p:txBody>
          <a:bodyPr>
            <a:noAutofit/>
          </a:bodyPr>
          <a:lstStyle>
            <a:lvl1pPr marL="0" indent="0">
              <a:buNone/>
              <a:defRPr sz="3136">
                <a:latin typeface="+mj-lt"/>
              </a:defRPr>
            </a:lvl1pPr>
          </a:lstStyle>
          <a:p>
            <a:pPr lvl="0"/>
            <a:r>
              <a:rPr lang="en-US"/>
              <a:t>Edit Master text styles</a:t>
            </a:r>
          </a:p>
        </p:txBody>
      </p:sp>
      <p:sp>
        <p:nvSpPr>
          <p:cNvPr id="12" name="Content Placeholder 32"/>
          <p:cNvSpPr>
            <a:spLocks noGrp="1"/>
          </p:cNvSpPr>
          <p:nvPr>
            <p:ph sz="quarter" idx="17"/>
          </p:nvPr>
        </p:nvSpPr>
        <p:spPr>
          <a:xfrm>
            <a:off x="6245404" y="1710609"/>
            <a:ext cx="2346441" cy="2203133"/>
          </a:xfrm>
          <a:solidFill>
            <a:schemeClr val="accent1"/>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3" name="Content Placeholder 32"/>
          <p:cNvSpPr>
            <a:spLocks noGrp="1"/>
          </p:cNvSpPr>
          <p:nvPr>
            <p:ph sz="quarter" idx="18"/>
          </p:nvPr>
        </p:nvSpPr>
        <p:spPr>
          <a:xfrm>
            <a:off x="8713979" y="1710610"/>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4" name="Content Placeholder 32"/>
          <p:cNvSpPr>
            <a:spLocks noGrp="1"/>
          </p:cNvSpPr>
          <p:nvPr>
            <p:ph sz="quarter" idx="19"/>
          </p:nvPr>
        </p:nvSpPr>
        <p:spPr>
          <a:xfrm>
            <a:off x="6253382" y="4061280"/>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5" name="Content Placeholder 32"/>
          <p:cNvSpPr>
            <a:spLocks noGrp="1"/>
          </p:cNvSpPr>
          <p:nvPr>
            <p:ph sz="quarter" idx="20"/>
          </p:nvPr>
        </p:nvSpPr>
        <p:spPr>
          <a:xfrm>
            <a:off x="8718403" y="4061280"/>
            <a:ext cx="2346441" cy="2203134"/>
          </a:xfrm>
          <a:solidFill>
            <a:srgbClr val="00BCF2"/>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387802529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_Title Bullet Points 2">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wrap="square"/>
          <a:lstStyle>
            <a:lvl1pPr>
              <a:defRPr>
                <a:solidFill>
                  <a:srgbClr val="0078D7"/>
                </a:solidFill>
              </a:defRPr>
            </a:lvl1pPr>
          </a:lstStyle>
          <a:p>
            <a:r>
              <a:rPr lang="en-US"/>
              <a:t>Click to edit Master title style</a:t>
            </a:r>
            <a:endParaRPr lang="en-US" dirty="0"/>
          </a:p>
        </p:txBody>
      </p:sp>
      <p:sp>
        <p:nvSpPr>
          <p:cNvPr id="38" name="Content Placeholder 37"/>
          <p:cNvSpPr>
            <a:spLocks noGrp="1"/>
          </p:cNvSpPr>
          <p:nvPr>
            <p:ph sz="quarter" idx="21"/>
          </p:nvPr>
        </p:nvSpPr>
        <p:spPr>
          <a:xfrm>
            <a:off x="6256445" y="1710607"/>
            <a:ext cx="5672902" cy="4553806"/>
          </a:xfrm>
        </p:spPr>
        <p:txBody>
          <a:bodyPr>
            <a:noAutofit/>
          </a:bodyPr>
          <a:lstStyle>
            <a:lvl1pPr marL="0" indent="0">
              <a:buNone/>
              <a:defRPr sz="3136">
                <a:latin typeface="+mj-lt"/>
              </a:defRPr>
            </a:lvl1pPr>
          </a:lstStyle>
          <a:p>
            <a:pPr lvl="0"/>
            <a:r>
              <a:rPr lang="en-US"/>
              <a:t>Edit Master text styles</a:t>
            </a:r>
          </a:p>
        </p:txBody>
      </p:sp>
      <p:sp>
        <p:nvSpPr>
          <p:cNvPr id="12" name="Content Placeholder 32"/>
          <p:cNvSpPr>
            <a:spLocks noGrp="1"/>
          </p:cNvSpPr>
          <p:nvPr>
            <p:ph sz="quarter" idx="17"/>
          </p:nvPr>
        </p:nvSpPr>
        <p:spPr>
          <a:xfrm>
            <a:off x="1315067" y="1710608"/>
            <a:ext cx="2346441" cy="2203133"/>
          </a:xfrm>
          <a:solidFill>
            <a:schemeClr val="accent1"/>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4" name="Content Placeholder 32"/>
          <p:cNvSpPr>
            <a:spLocks noGrp="1"/>
          </p:cNvSpPr>
          <p:nvPr>
            <p:ph sz="quarter" idx="18"/>
          </p:nvPr>
        </p:nvSpPr>
        <p:spPr>
          <a:xfrm>
            <a:off x="3783642" y="1710609"/>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5" name="Content Placeholder 32"/>
          <p:cNvSpPr>
            <a:spLocks noGrp="1"/>
          </p:cNvSpPr>
          <p:nvPr>
            <p:ph sz="quarter" idx="20"/>
          </p:nvPr>
        </p:nvSpPr>
        <p:spPr>
          <a:xfrm>
            <a:off x="3788066" y="4061279"/>
            <a:ext cx="2346441" cy="2203134"/>
          </a:xfrm>
          <a:solidFill>
            <a:srgbClr val="00BCF2"/>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6" name="Content Placeholder 32"/>
          <p:cNvSpPr>
            <a:spLocks noGrp="1"/>
          </p:cNvSpPr>
          <p:nvPr>
            <p:ph sz="quarter" idx="19"/>
          </p:nvPr>
        </p:nvSpPr>
        <p:spPr>
          <a:xfrm>
            <a:off x="1323045" y="4061279"/>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187216732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Title Bullet Points 3">
    <p:spTree>
      <p:nvGrpSpPr>
        <p:cNvPr id="1" name=""/>
        <p:cNvGrpSpPr/>
        <p:nvPr/>
      </p:nvGrpSpPr>
      <p:grpSpPr>
        <a:xfrm>
          <a:off x="0" y="0"/>
          <a:ext cx="0" cy="0"/>
          <a:chOff x="0" y="0"/>
          <a:chExt cx="0" cy="0"/>
        </a:xfrm>
      </p:grpSpPr>
      <p:sp>
        <p:nvSpPr>
          <p:cNvPr id="18" name="Title 17"/>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15" name="Content Placeholder 32"/>
          <p:cNvSpPr>
            <a:spLocks noGrp="1"/>
          </p:cNvSpPr>
          <p:nvPr>
            <p:ph sz="quarter" idx="18"/>
          </p:nvPr>
        </p:nvSpPr>
        <p:spPr>
          <a:xfrm>
            <a:off x="1326563" y="1710610"/>
            <a:ext cx="2346441" cy="2203134"/>
          </a:xfrm>
          <a:solidFill>
            <a:srgbClr val="002050"/>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6" name="Content Placeholder 32"/>
          <p:cNvSpPr>
            <a:spLocks noGrp="1"/>
          </p:cNvSpPr>
          <p:nvPr>
            <p:ph sz="quarter" idx="19"/>
          </p:nvPr>
        </p:nvSpPr>
        <p:spPr>
          <a:xfrm>
            <a:off x="3797268" y="1710609"/>
            <a:ext cx="2335156" cy="2203133"/>
          </a:xfrm>
          <a:solidFill>
            <a:srgbClr val="0078D7"/>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7" name="Content Placeholder 32"/>
          <p:cNvSpPr>
            <a:spLocks noGrp="1"/>
          </p:cNvSpPr>
          <p:nvPr>
            <p:ph sz="quarter" idx="17"/>
          </p:nvPr>
        </p:nvSpPr>
        <p:spPr>
          <a:xfrm>
            <a:off x="6245404" y="1710609"/>
            <a:ext cx="2346441" cy="2203133"/>
          </a:xfrm>
          <a:solidFill>
            <a:srgbClr val="002050"/>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9" name="Content Placeholder 32"/>
          <p:cNvSpPr>
            <a:spLocks noGrp="1"/>
          </p:cNvSpPr>
          <p:nvPr>
            <p:ph sz="quarter" idx="20"/>
          </p:nvPr>
        </p:nvSpPr>
        <p:spPr>
          <a:xfrm>
            <a:off x="3797268" y="4061280"/>
            <a:ext cx="2335156" cy="2203134"/>
          </a:xfrm>
          <a:solidFill>
            <a:srgbClr val="00BCF2"/>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20" name="Content Placeholder 32"/>
          <p:cNvSpPr>
            <a:spLocks noGrp="1"/>
          </p:cNvSpPr>
          <p:nvPr>
            <p:ph sz="quarter" idx="21"/>
          </p:nvPr>
        </p:nvSpPr>
        <p:spPr>
          <a:xfrm>
            <a:off x="6257231" y="4061280"/>
            <a:ext cx="2346441" cy="2203134"/>
          </a:xfrm>
          <a:solidFill>
            <a:srgbClr val="0078D7"/>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21" name="Content Placeholder 32"/>
          <p:cNvSpPr>
            <a:spLocks noGrp="1"/>
          </p:cNvSpPr>
          <p:nvPr>
            <p:ph sz="quarter" idx="22"/>
          </p:nvPr>
        </p:nvSpPr>
        <p:spPr>
          <a:xfrm>
            <a:off x="8718402" y="4061280"/>
            <a:ext cx="2346441" cy="2203134"/>
          </a:xfrm>
          <a:solidFill>
            <a:srgbClr val="00BCF2"/>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132361367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1"/>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3223"/>
            <a:ext cx="64008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20"/>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2808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903C54-18C5-4399-A845-D9E265D5A7D1}"/>
              </a:ext>
            </a:extLst>
          </p:cNvPr>
          <p:cNvSpPr txBox="1"/>
          <p:nvPr userDrawn="1"/>
        </p:nvSpPr>
        <p:spPr>
          <a:xfrm>
            <a:off x="269240" y="289512"/>
            <a:ext cx="11658600" cy="896112"/>
          </a:xfrm>
          <a:prstGeom prst="rect">
            <a:avLst/>
          </a:prstGeom>
          <a:noFill/>
        </p:spPr>
        <p:txBody>
          <a:bodyPr wrap="none" lIns="146284" tIns="91427" rIns="146284" bIns="91427" rtlCol="0">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4800" b="0" i="0" u="none" strike="noStrike" kern="1200" cap="none" spc="0" normalizeH="0" baseline="0" noProof="0" dirty="0">
                <a:ln>
                  <a:noFill/>
                </a:ln>
                <a:solidFill>
                  <a:srgbClr val="0078D7"/>
                </a:solidFill>
                <a:effectLst/>
                <a:uLnTx/>
                <a:uFillTx/>
                <a:latin typeface="+mj-lt"/>
                <a:ea typeface="+mn-ea"/>
                <a:cs typeface="+mn-cs"/>
              </a:rPr>
              <a:t>Questions</a:t>
            </a:r>
            <a:endParaRPr kumimoji="0" lang="en-US" sz="4800" b="0" i="0" u="none" strike="noStrike" kern="1200" cap="none" spc="0" normalizeH="0" baseline="0" noProof="0" dirty="0">
              <a:ln>
                <a:noFill/>
              </a:ln>
              <a:solidFill>
                <a:srgbClr val="0078D7"/>
              </a:solidFill>
              <a:effectLst/>
              <a:uLnTx/>
              <a:uFillTx/>
              <a:latin typeface="+mj-lt"/>
              <a:ea typeface="+mn-ea"/>
              <a:cs typeface="Segoe UI Semibold" panose="020B0702040204020203" pitchFamily="34" charset="0"/>
            </a:endParaRPr>
          </a:p>
        </p:txBody>
      </p:sp>
      <p:pic>
        <p:nvPicPr>
          <p:cNvPr id="6" name="Picture 5">
            <a:extLst>
              <a:ext uri="{FF2B5EF4-FFF2-40B4-BE49-F238E27FC236}">
                <a16:creationId xmlns:a16="http://schemas.microsoft.com/office/drawing/2014/main" id="{EA1604F4-FD14-4176-A036-E0A8DDAC17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33849" y="291549"/>
            <a:ext cx="5019924" cy="6274904"/>
          </a:xfrm>
          <a:prstGeom prst="rect">
            <a:avLst/>
          </a:prstGeom>
        </p:spPr>
      </p:pic>
    </p:spTree>
    <p:extLst>
      <p:ext uri="{BB962C8B-B14F-4D97-AF65-F5344CB8AC3E}">
        <p14:creationId xmlns:p14="http://schemas.microsoft.com/office/powerpoint/2010/main" val="78157630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Version 1.0">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650669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A609-02A0-42FE-AA96-AF8C943B66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117C03-2D19-46AC-B2A6-9D8BCC9C486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56ABBB-2B53-4E39-8C03-66BB4AB1DACC}"/>
              </a:ext>
            </a:extLst>
          </p:cNvPr>
          <p:cNvSpPr>
            <a:spLocks noGrp="1"/>
          </p:cNvSpPr>
          <p:nvPr>
            <p:ph type="dt" sz="half" idx="10"/>
          </p:nvPr>
        </p:nvSpPr>
        <p:spPr/>
        <p:txBody>
          <a:bodyPr/>
          <a:lstStyle/>
          <a:p>
            <a:fld id="{3E3C2F32-47E1-4D90-8C64-89D7BCB0B356}" type="datetimeFigureOut">
              <a:rPr lang="en-US" smtClean="0"/>
              <a:t>12/11/2019</a:t>
            </a:fld>
            <a:endParaRPr lang="en-US"/>
          </a:p>
        </p:txBody>
      </p:sp>
      <p:sp>
        <p:nvSpPr>
          <p:cNvPr id="5" name="Footer Placeholder 4">
            <a:extLst>
              <a:ext uri="{FF2B5EF4-FFF2-40B4-BE49-F238E27FC236}">
                <a16:creationId xmlns:a16="http://schemas.microsoft.com/office/drawing/2014/main" id="{3C1D0117-1B70-4AB3-8DBA-5EAEAA4400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6926C4-B064-4F87-8109-5AFA3FF10197}"/>
              </a:ext>
            </a:extLst>
          </p:cNvPr>
          <p:cNvSpPr>
            <a:spLocks noGrp="1"/>
          </p:cNvSpPr>
          <p:nvPr>
            <p:ph type="sldNum" sz="quarter" idx="12"/>
          </p:nvPr>
        </p:nvSpPr>
        <p:spPr/>
        <p:txBody>
          <a:bodyPr/>
          <a:lstStyle/>
          <a:p>
            <a:fld id="{16E25FE8-7569-43AE-9627-434F5C2A52DA}" type="slidenum">
              <a:rPr lang="en-US" smtClean="0"/>
              <a:t>‹#›</a:t>
            </a:fld>
            <a:endParaRPr lang="en-US"/>
          </a:p>
        </p:txBody>
      </p:sp>
    </p:spTree>
    <p:extLst>
      <p:ext uri="{BB962C8B-B14F-4D97-AF65-F5344CB8AC3E}">
        <p14:creationId xmlns:p14="http://schemas.microsoft.com/office/powerpoint/2010/main" val="109905228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356947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28473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52900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09733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1"/>
            <a:ext cx="5083629" cy="1107996"/>
          </a:xfrm>
          <a:noFill/>
        </p:spPr>
        <p:txBody>
          <a:bodyPr wrap="square" lIns="0" tIns="0" rIns="0" bIns="0" anchor="b" anchorCtr="0">
            <a:spAutoFit/>
          </a:bodyPr>
          <a:lstStyle>
            <a:lvl1pPr>
              <a:defRPr sz="3600"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0425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1"/>
            <a:ext cx="5083629" cy="1107996"/>
          </a:xfrm>
          <a:noFill/>
        </p:spPr>
        <p:txBody>
          <a:bodyPr wrap="square" lIns="0" tIns="0" rIns="0" bIns="0" anchor="b" anchorCtr="0">
            <a:spAutoFit/>
          </a:bodyPr>
          <a:lstStyle>
            <a:lvl1pPr>
              <a:defRPr sz="3600"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14135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1" y="1463041"/>
            <a:ext cx="10438607" cy="48059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21"/>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2" y="387852"/>
            <a:ext cx="4407423"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099" y="1927626"/>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35864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1"/>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61405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26425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34659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2111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46464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40399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300230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94323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737159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92325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637313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1998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1"/>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3070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8374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14439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68282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69771"/>
          </a:xfrm>
        </p:spPr>
        <p:txBody>
          <a:bodyPr/>
          <a:lstStyle>
            <a:lvl1pPr marL="0" indent="0">
              <a:buNone/>
              <a:defRPr sz="3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Tree>
    <p:extLst>
      <p:ext uri="{BB962C8B-B14F-4D97-AF65-F5344CB8AC3E}">
        <p14:creationId xmlns:p14="http://schemas.microsoft.com/office/powerpoint/2010/main" val="32993951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AE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5730430"/>
            <a:ext cx="9485350" cy="53860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bg1"/>
                    </a:gs>
                    <a:gs pos="100000">
                      <a:schemeClr val="bg1"/>
                    </a:gs>
                  </a:gsLst>
                  <a:lin ang="5400000" scaled="0"/>
                </a:gradFill>
                <a:cs typeface="Segoe UI" pitchFamily="34" charset="0"/>
              </a:rPr>
              <a:t>© Copyright Microsoft Corporation. All rights reserved. Microsoft, Windows, and other product names are or may be registered trademarks and/or trademarks in the U.S. and/or other countries.</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The information herein is for informational purposes only and represents the current view of Microsoft Corporation as of the date of this presentation. </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MICROSOFT MAKES NO WARRANTIES, EXPRESS, IMPLIED OR STATUTORY, AS TO THE INFORMATION IN THIS PRESENTATION.</a:t>
            </a:r>
          </a:p>
        </p:txBody>
      </p:sp>
      <p:grpSp>
        <p:nvGrpSpPr>
          <p:cNvPr id="3" name="Group 4">
            <a:extLst>
              <a:ext uri="{FF2B5EF4-FFF2-40B4-BE49-F238E27FC236}">
                <a16:creationId xmlns:a16="http://schemas.microsoft.com/office/drawing/2014/main" id="{A8CB3400-F853-4698-9F33-34A1CBD292B5}"/>
              </a:ext>
            </a:extLst>
          </p:cNvPr>
          <p:cNvGrpSpPr>
            <a:grpSpLocks noChangeAspect="1"/>
          </p:cNvGrpSpPr>
          <p:nvPr userDrawn="1"/>
        </p:nvGrpSpPr>
        <p:grpSpPr bwMode="auto">
          <a:xfrm>
            <a:off x="584200" y="585788"/>
            <a:ext cx="1366838" cy="292100"/>
            <a:chOff x="368" y="369"/>
            <a:chExt cx="861" cy="184"/>
          </a:xfrm>
        </p:grpSpPr>
        <p:sp>
          <p:nvSpPr>
            <p:cNvPr id="5" name="AutoShape 3">
              <a:extLst>
                <a:ext uri="{FF2B5EF4-FFF2-40B4-BE49-F238E27FC236}">
                  <a16:creationId xmlns:a16="http://schemas.microsoft.com/office/drawing/2014/main" id="{A03A8B05-CF60-440B-AEE6-D951AEF30BCF}"/>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3CAF1150-6704-493E-9DF3-94B0B0608532}"/>
                </a:ext>
              </a:extLst>
            </p:cNvPr>
            <p:cNvSpPr>
              <a:spLocks noEditPoints="1"/>
            </p:cNvSpPr>
            <p:nvPr userDrawn="1"/>
          </p:nvSpPr>
          <p:spPr bwMode="auto">
            <a:xfrm>
              <a:off x="606" y="398"/>
              <a:ext cx="623" cy="121"/>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DF25CFDD-E3D1-48BE-9DD2-A1CE8E850AC7}"/>
                </a:ext>
              </a:extLst>
            </p:cNvPr>
            <p:cNvSpPr>
              <a:spLocks noChangeArrowheads="1"/>
            </p:cNvSpPr>
            <p:nvPr userDrawn="1"/>
          </p:nvSpPr>
          <p:spPr bwMode="auto">
            <a:xfrm>
              <a:off x="367" y="370"/>
              <a:ext cx="88" cy="87"/>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D372CD2B-BD4C-4D78-87EB-A02B68DE9AC8}"/>
                </a:ext>
              </a:extLst>
            </p:cNvPr>
            <p:cNvSpPr>
              <a:spLocks noChangeArrowheads="1"/>
            </p:cNvSpPr>
            <p:nvPr userDrawn="1"/>
          </p:nvSpPr>
          <p:spPr bwMode="auto">
            <a:xfrm>
              <a:off x="464" y="370"/>
              <a:ext cx="87" cy="8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8">
              <a:extLst>
                <a:ext uri="{FF2B5EF4-FFF2-40B4-BE49-F238E27FC236}">
                  <a16:creationId xmlns:a16="http://schemas.microsoft.com/office/drawing/2014/main" id="{C08F7C4B-B6AD-426B-A622-1ABFF9AB63EA}"/>
                </a:ext>
              </a:extLst>
            </p:cNvPr>
            <p:cNvSpPr>
              <a:spLocks noChangeArrowheads="1"/>
            </p:cNvSpPr>
            <p:nvPr userDrawn="1"/>
          </p:nvSpPr>
          <p:spPr bwMode="auto">
            <a:xfrm>
              <a:off x="367" y="466"/>
              <a:ext cx="88" cy="8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6C34ABA3-A10C-497C-96F0-D62B96BCE67B}"/>
                </a:ext>
              </a:extLst>
            </p:cNvPr>
            <p:cNvSpPr>
              <a:spLocks noChangeArrowheads="1"/>
            </p:cNvSpPr>
            <p:nvPr userDrawn="1"/>
          </p:nvSpPr>
          <p:spPr bwMode="auto">
            <a:xfrm>
              <a:off x="464" y="466"/>
              <a:ext cx="87" cy="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33008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716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0"/>
            <a:ext cx="11653523"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2" indent="0">
              <a:buNone/>
              <a:defRPr/>
            </a:lvl3pPr>
            <a:lvl4pPr marL="457025"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000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CF57C-8402-4285-A732-149E49BD8D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60D9DE-4CF7-4C16-A3D3-4A7E1DD20D2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AF138C-CBB6-4CBF-A57C-B945DE05E6E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A4D5FF-C307-4B69-BC35-F533811C24AF}"/>
              </a:ext>
            </a:extLst>
          </p:cNvPr>
          <p:cNvSpPr>
            <a:spLocks noGrp="1"/>
          </p:cNvSpPr>
          <p:nvPr>
            <p:ph type="dt" sz="half" idx="10"/>
          </p:nvPr>
        </p:nvSpPr>
        <p:spPr/>
        <p:txBody>
          <a:bodyPr/>
          <a:lstStyle/>
          <a:p>
            <a:fld id="{58EA4CAC-866E-48BE-B59E-946F864970A3}" type="datetimeFigureOut">
              <a:rPr lang="en-US" smtClean="0"/>
              <a:t>12/11/2019</a:t>
            </a:fld>
            <a:endParaRPr lang="en-US"/>
          </a:p>
        </p:txBody>
      </p:sp>
      <p:sp>
        <p:nvSpPr>
          <p:cNvPr id="6" name="Footer Placeholder 5">
            <a:extLst>
              <a:ext uri="{FF2B5EF4-FFF2-40B4-BE49-F238E27FC236}">
                <a16:creationId xmlns:a16="http://schemas.microsoft.com/office/drawing/2014/main" id="{370595D5-3C51-4407-AA41-DDFACA89E5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8D46E4-F35B-42C9-8F45-E7874401F110}"/>
              </a:ext>
            </a:extLst>
          </p:cNvPr>
          <p:cNvSpPr>
            <a:spLocks noGrp="1"/>
          </p:cNvSpPr>
          <p:nvPr>
            <p:ph type="sldNum" sz="quarter" idx="12"/>
          </p:nvPr>
        </p:nvSpPr>
        <p:spPr/>
        <p:txBody>
          <a:bodyPr/>
          <a:lstStyle/>
          <a:p>
            <a:fld id="{30153BC6-CAC2-4E8F-AFDF-890E1F319073}" type="slidenum">
              <a:rPr lang="en-US" smtClean="0"/>
              <a:t>‹#›</a:t>
            </a:fld>
            <a:endParaRPr lang="en-US"/>
          </a:p>
        </p:txBody>
      </p:sp>
    </p:spTree>
    <p:extLst>
      <p:ext uri="{BB962C8B-B14F-4D97-AF65-F5344CB8AC3E}">
        <p14:creationId xmlns:p14="http://schemas.microsoft.com/office/powerpoint/2010/main" val="149726419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2569D-2557-4E84-B153-6AA87757CD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2B38B8-DEDC-4840-9FB2-908D4148650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2E9A86-C062-4CA7-B24B-6DFF16554E7A}"/>
              </a:ext>
            </a:extLst>
          </p:cNvPr>
          <p:cNvSpPr>
            <a:spLocks noGrp="1"/>
          </p:cNvSpPr>
          <p:nvPr>
            <p:ph type="dt" sz="half" idx="10"/>
          </p:nvPr>
        </p:nvSpPr>
        <p:spPr/>
        <p:txBody>
          <a:bodyPr/>
          <a:lstStyle/>
          <a:p>
            <a:fld id="{58EA4CAC-866E-48BE-B59E-946F864970A3}" type="datetimeFigureOut">
              <a:rPr lang="en-US" smtClean="0"/>
              <a:t>12/11/2019</a:t>
            </a:fld>
            <a:endParaRPr lang="en-US"/>
          </a:p>
        </p:txBody>
      </p:sp>
      <p:sp>
        <p:nvSpPr>
          <p:cNvPr id="5" name="Footer Placeholder 4">
            <a:extLst>
              <a:ext uri="{FF2B5EF4-FFF2-40B4-BE49-F238E27FC236}">
                <a16:creationId xmlns:a16="http://schemas.microsoft.com/office/drawing/2014/main" id="{30F3421A-7DB6-4061-A5C0-5FBEFFC7F4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0FE595-2177-4A59-9296-1BA6D1D5F925}"/>
              </a:ext>
            </a:extLst>
          </p:cNvPr>
          <p:cNvSpPr>
            <a:spLocks noGrp="1"/>
          </p:cNvSpPr>
          <p:nvPr>
            <p:ph type="sldNum" sz="quarter" idx="12"/>
          </p:nvPr>
        </p:nvSpPr>
        <p:spPr/>
        <p:txBody>
          <a:bodyPr/>
          <a:lstStyle/>
          <a:p>
            <a:fld id="{30153BC6-CAC2-4E8F-AFDF-890E1F319073}" type="slidenum">
              <a:rPr lang="en-US" smtClean="0"/>
              <a:t>‹#›</a:t>
            </a:fld>
            <a:endParaRPr lang="en-US"/>
          </a:p>
        </p:txBody>
      </p:sp>
    </p:spTree>
    <p:extLst>
      <p:ext uri="{BB962C8B-B14F-4D97-AF65-F5344CB8AC3E}">
        <p14:creationId xmlns:p14="http://schemas.microsoft.com/office/powerpoint/2010/main" val="125648780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44"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2142540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64262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with blue bar">
    <p:bg bwMode="gray">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6680" y="1"/>
            <a:ext cx="12198680" cy="1320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a:spcBef>
                <a:spcPts val="533"/>
              </a:spcBef>
            </a:pPr>
            <a:endParaRPr lang="en-US" sz="2400"/>
          </a:p>
        </p:txBody>
      </p:sp>
      <p:sp>
        <p:nvSpPr>
          <p:cNvPr id="3" name="Title 2"/>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6979684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529">
                <a:solidFill>
                  <a:srgbClr val="000000"/>
                </a:solidFill>
              </a:defRPr>
            </a:lvl1pPr>
          </a:lstStyle>
          <a:p>
            <a:r>
              <a:rPr lang="en-US"/>
              <a:t>Device layout</a:t>
            </a:r>
          </a:p>
        </p:txBody>
      </p:sp>
    </p:spTree>
    <p:extLst>
      <p:ext uri="{BB962C8B-B14F-4D97-AF65-F5344CB8AC3E}">
        <p14:creationId xmlns:p14="http://schemas.microsoft.com/office/powerpoint/2010/main" val="1475880471"/>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346262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68"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dirty="0">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18781765"/>
      </p:ext>
    </p:extLst>
  </p:cSld>
  <p:clrMapOvr>
    <a:masterClrMapping/>
  </p:clrMapOvr>
  <p:transition spd="med">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4112871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16" name="Text Placeholder 9"/>
          <p:cNvSpPr>
            <a:spLocks noGrp="1"/>
          </p:cNvSpPr>
          <p:nvPr>
            <p:ph type="body" sz="quarter" idx="13"/>
          </p:nvPr>
        </p:nvSpPr>
        <p:spPr>
          <a:xfrm>
            <a:off x="0" y="1143000"/>
            <a:ext cx="6949440" cy="2286000"/>
          </a:xfrm>
          <a:solidFill>
            <a:schemeClr val="accent1">
              <a:alpha val="90000"/>
            </a:schemeClr>
          </a:solidFill>
        </p:spPr>
        <p:txBody>
          <a:bodyPr lIns="91440" tIns="91440">
            <a:noAutofit/>
          </a:bodyPr>
          <a:lstStyle>
            <a:lvl1pPr>
              <a:lnSpc>
                <a:spcPct val="100000"/>
              </a:lnSpc>
              <a:defRPr sz="36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427419664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pyright">
    <p:spTree>
      <p:nvGrpSpPr>
        <p:cNvPr id="1" name=""/>
        <p:cNvGrpSpPr/>
        <p:nvPr/>
      </p:nvGrpSpPr>
      <p:grpSpPr>
        <a:xfrm>
          <a:off x="0" y="0"/>
          <a:ext cx="0" cy="0"/>
          <a:chOff x="0" y="0"/>
          <a:chExt cx="0" cy="0"/>
        </a:xfrm>
      </p:grpSpPr>
      <p:sp>
        <p:nvSpPr>
          <p:cNvPr id="2" name="Content Placeholder 2"/>
          <p:cNvSpPr txBox="1">
            <a:spLocks/>
          </p:cNvSpPr>
          <p:nvPr/>
        </p:nvSpPr>
        <p:spPr>
          <a:xfrm>
            <a:off x="228600" y="361950"/>
            <a:ext cx="11811000" cy="5962650"/>
          </a:xfrm>
          <a:prstGeom prst="rect">
            <a:avLst/>
          </a:prstGeom>
        </p:spPr>
        <p:txBody>
          <a:bodyPr>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sz="2300" b="1" dirty="0">
                <a:solidFill>
                  <a:schemeClr val="bg1"/>
                </a:solidFill>
              </a:rPr>
              <a:t>Conditions and Terms of Use</a:t>
            </a:r>
          </a:p>
          <a:p>
            <a:pPr fontAlgn="auto">
              <a:defRPr/>
            </a:pPr>
            <a:r>
              <a:rPr lang="en-US" sz="1500" dirty="0">
                <a:solidFill>
                  <a:schemeClr val="accent1"/>
                </a:solidFill>
              </a:rPr>
              <a:t>Microsoft Confidential</a:t>
            </a:r>
          </a:p>
          <a:p>
            <a:pPr fontAlgn="auto">
              <a:defRPr/>
            </a:pPr>
            <a:r>
              <a:rPr lang="en-US" sz="1800" dirty="0">
                <a:solidFill>
                  <a:schemeClr val="bg1"/>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fontAlgn="auto">
              <a:defRPr/>
            </a:pPr>
            <a:r>
              <a:rPr lang="en-US" sz="1800" dirty="0">
                <a:solidFill>
                  <a:schemeClr val="bg1"/>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fontAlgn="auto">
              <a:defRPr/>
            </a:pPr>
            <a:r>
              <a:rPr lang="en-US" sz="1800" dirty="0">
                <a:solidFill>
                  <a:schemeClr val="bg1"/>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pPr fontAlgn="auto">
              <a:defRPr/>
            </a:pPr>
            <a:endParaRPr lang="en-US" sz="1800" dirty="0">
              <a:solidFill>
                <a:schemeClr val="bg1"/>
              </a:solidFill>
            </a:endParaRPr>
          </a:p>
          <a:p>
            <a:pPr fontAlgn="auto">
              <a:defRPr/>
            </a:pPr>
            <a:r>
              <a:rPr lang="en-US" sz="2300" b="1" dirty="0">
                <a:solidFill>
                  <a:schemeClr val="bg1"/>
                </a:solidFill>
              </a:rPr>
              <a:t>Copyright and Trademarks </a:t>
            </a:r>
          </a:p>
          <a:p>
            <a:pPr fontAlgn="auto">
              <a:defRPr/>
            </a:pPr>
            <a:r>
              <a:rPr lang="en-US" sz="1500" dirty="0">
                <a:solidFill>
                  <a:schemeClr val="accent1"/>
                </a:solidFill>
              </a:rPr>
              <a:t>© 2015 Microsoft Corporation. All rights reserved.</a:t>
            </a:r>
          </a:p>
          <a:p>
            <a:pPr fontAlgn="auto">
              <a:defRPr/>
            </a:pPr>
            <a:r>
              <a:rPr lang="en-US" sz="1800" dirty="0">
                <a:solidFill>
                  <a:schemeClr val="bg1"/>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fontAlgn="auto">
              <a:defRPr/>
            </a:pPr>
            <a:r>
              <a:rPr lang="en-US" sz="1800" dirty="0">
                <a:solidFill>
                  <a:schemeClr val="bg1"/>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fontAlgn="auto">
              <a:defRPr/>
            </a:pPr>
            <a:r>
              <a:rPr lang="en-US" sz="1800" dirty="0">
                <a:solidFill>
                  <a:schemeClr val="bg1"/>
                </a:solidFill>
              </a:rPr>
              <a:t>For more information, see </a:t>
            </a:r>
            <a:r>
              <a:rPr lang="en-US" sz="1800" b="1" dirty="0">
                <a:solidFill>
                  <a:schemeClr val="bg1"/>
                </a:solidFill>
              </a:rPr>
              <a:t>Use of Microsoft Copyrighted Content </a:t>
            </a:r>
            <a:r>
              <a:rPr lang="en-US" sz="1800" dirty="0">
                <a:solidFill>
                  <a:schemeClr val="bg1"/>
                </a:solidFill>
              </a:rPr>
              <a:t>at</a:t>
            </a:r>
            <a:br>
              <a:rPr lang="en-US" sz="1800" dirty="0">
                <a:solidFill>
                  <a:schemeClr val="bg1"/>
                </a:solidFill>
              </a:rPr>
            </a:br>
            <a:r>
              <a:rPr lang="en-US" sz="1800" dirty="0">
                <a:solidFill>
                  <a:srgbClr val="FF0000"/>
                </a:solidFill>
                <a:hlinkClick r:id="rId2"/>
              </a:rPr>
              <a:t>http://www.microsoft.com/about/legal/permissions/</a:t>
            </a:r>
            <a:endParaRPr lang="en-US" sz="1800" dirty="0">
              <a:solidFill>
                <a:srgbClr val="FF0000"/>
              </a:solidFill>
            </a:endParaRPr>
          </a:p>
          <a:p>
            <a:pPr fontAlgn="auto">
              <a:defRPr/>
            </a:pPr>
            <a:r>
              <a:rPr lang="en-US" sz="1800" dirty="0">
                <a:solidFill>
                  <a:schemeClr val="bg1"/>
                </a:solidFill>
              </a:rPr>
              <a:t>Microsoft®, Internet Explorer®, Outlook®, OneDrive®,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
        <p:nvSpPr>
          <p:cNvPr id="4"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355510437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3_General content ligh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11430000" cy="685800"/>
          </a:xfrm>
          <a:noFill/>
        </p:spPr>
        <p:txBody>
          <a:bodyPr>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14" name="Content Placeholder 13"/>
          <p:cNvSpPr>
            <a:spLocks noGrp="1"/>
          </p:cNvSpPr>
          <p:nvPr>
            <p:ph sz="quarter" idx="13"/>
          </p:nvPr>
        </p:nvSpPr>
        <p:spPr>
          <a:xfrm>
            <a:off x="304800" y="1143000"/>
            <a:ext cx="11277600" cy="4953000"/>
          </a:xfrm>
          <a:prstGeom prst="rect">
            <a:avLst/>
          </a:prstGeom>
        </p:spPr>
        <p:txBody>
          <a:bodyPr lIns="91440" tIns="45720">
            <a:normAutofit/>
          </a:bodyPr>
          <a:lstStyle>
            <a:lvl1pPr marL="0" indent="0">
              <a:lnSpc>
                <a:spcPct val="100000"/>
              </a:lnSpc>
              <a:spcBef>
                <a:spcPts val="600"/>
              </a:spcBef>
              <a:spcAft>
                <a:spcPts val="600"/>
              </a:spcAft>
              <a:buFont typeface="+mj-lt"/>
              <a:buNone/>
              <a:defRPr sz="2400" baseline="0">
                <a:solidFill>
                  <a:schemeClr val="bg1"/>
                </a:solidFill>
                <a:latin typeface="+mn-lt"/>
              </a:defRPr>
            </a:lvl1pPr>
            <a:lvl2pPr marL="914400" indent="-457200">
              <a:buFont typeface="+mj-lt"/>
              <a:buAutoNum type="alphaLcParenR"/>
              <a:defRPr sz="2000">
                <a:latin typeface="+mn-lt"/>
              </a:defRPr>
            </a:lvl2pPr>
            <a:lvl3pPr marL="857250" indent="0">
              <a:buFont typeface="Arial" panose="020B0604020202020204" pitchFamily="34" charset="0"/>
              <a:buNone/>
              <a:defRPr sz="2000">
                <a:latin typeface="+mn-lt"/>
              </a:defRPr>
            </a:lvl3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40686457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Notes Continue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11277600" cy="685800"/>
          </a:xfrm>
          <a:noFill/>
        </p:spPr>
        <p:txBody>
          <a:bodyPr>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88847135-7BF1-43BE-89DD-7E1D8BDA920C}" type="slidenum">
              <a:rPr lang="en-US"/>
              <a:pPr>
                <a:defRPr/>
              </a:pPr>
              <a:t>‹#›</a:t>
            </a:fld>
            <a:endParaRPr lang="en-US" dirty="0"/>
          </a:p>
        </p:txBody>
      </p:sp>
    </p:spTree>
    <p:extLst>
      <p:ext uri="{BB962C8B-B14F-4D97-AF65-F5344CB8AC3E}">
        <p14:creationId xmlns:p14="http://schemas.microsoft.com/office/powerpoint/2010/main" val="151176788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Module Overview">
    <p:spTree>
      <p:nvGrpSpPr>
        <p:cNvPr id="1" name=""/>
        <p:cNvGrpSpPr/>
        <p:nvPr/>
      </p:nvGrpSpPr>
      <p:grpSpPr>
        <a:xfrm>
          <a:off x="0" y="0"/>
          <a:ext cx="0" cy="0"/>
          <a:chOff x="0" y="0"/>
          <a:chExt cx="0" cy="0"/>
        </a:xfrm>
      </p:grpSpPr>
      <p:sp>
        <p:nvSpPr>
          <p:cNvPr id="2" name="Title 1"/>
          <p:cNvSpPr>
            <a:spLocks noGrp="1"/>
          </p:cNvSpPr>
          <p:nvPr>
            <p:ph type="title"/>
          </p:nvPr>
        </p:nvSpPr>
        <p:spPr>
          <a:xfrm>
            <a:off x="0" y="1371600"/>
            <a:ext cx="4572000" cy="1828800"/>
          </a:xfrm>
          <a:solidFill>
            <a:srgbClr val="0A5BBA"/>
          </a:solidFill>
        </p:spPr>
        <p:txBody>
          <a:bodyPr>
            <a:normAutofit/>
          </a:bodyPr>
          <a:lstStyle>
            <a:lvl1pPr>
              <a:defRPr sz="2800" baseline="0">
                <a:solidFill>
                  <a:schemeClr val="tx1"/>
                </a:solidFill>
                <a:latin typeface="Segoe UI Light" panose="020B0502040204020203" pitchFamily="34" charset="0"/>
              </a:defRPr>
            </a:lvl1pPr>
          </a:lstStyle>
          <a:p>
            <a:r>
              <a:rPr lang="en-US"/>
              <a:t>Click to edit Master title style</a:t>
            </a:r>
            <a:endParaRPr lang="en-US" dirty="0"/>
          </a:p>
        </p:txBody>
      </p:sp>
      <p:sp>
        <p:nvSpPr>
          <p:cNvPr id="9" name="Text Placeholder 18"/>
          <p:cNvSpPr>
            <a:spLocks noGrp="1"/>
          </p:cNvSpPr>
          <p:nvPr>
            <p:ph type="body" sz="quarter" idx="16"/>
          </p:nvPr>
        </p:nvSpPr>
        <p:spPr>
          <a:xfrm>
            <a:off x="0" y="3200400"/>
            <a:ext cx="4572000" cy="704088"/>
          </a:xfrm>
          <a:prstGeom prst="rect">
            <a:avLst/>
          </a:prstGeom>
          <a:solidFill>
            <a:schemeClr val="bg2">
              <a:alpha val="90000"/>
            </a:schemeClr>
          </a:solidFill>
        </p:spPr>
        <p:txBody>
          <a:bodyPr lIns="91440" tIns="91440">
            <a:normAutofit/>
          </a:bodyPr>
          <a:lstStyle>
            <a:lvl1pPr marL="0" indent="0">
              <a:lnSpc>
                <a:spcPct val="100000"/>
              </a:lnSpc>
              <a:buFontTx/>
              <a:buNone/>
              <a:defRPr sz="20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5" name="Slide Number Placeholder 3"/>
          <p:cNvSpPr>
            <a:spLocks noGrp="1"/>
          </p:cNvSpPr>
          <p:nvPr>
            <p:ph type="sldNum" sz="quarter" idx="17"/>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CDE4B5E-A903-494D-ADB2-E9456B9B4175}" type="slidenum">
              <a:rPr lang="en-US"/>
              <a:pPr>
                <a:defRPr/>
              </a:pPr>
              <a:t>‹#›</a:t>
            </a:fld>
            <a:endParaRPr lang="en-US" dirty="0"/>
          </a:p>
        </p:txBody>
      </p:sp>
    </p:spTree>
    <p:extLst>
      <p:ext uri="{BB962C8B-B14F-4D97-AF65-F5344CB8AC3E}">
        <p14:creationId xmlns:p14="http://schemas.microsoft.com/office/powerpoint/2010/main" val="20608844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83492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Lesson Overview">
    <p:spTree>
      <p:nvGrpSpPr>
        <p:cNvPr id="1" name=""/>
        <p:cNvGrpSpPr/>
        <p:nvPr/>
      </p:nvGrpSpPr>
      <p:grpSpPr>
        <a:xfrm>
          <a:off x="0" y="0"/>
          <a:ext cx="0" cy="0"/>
          <a:chOff x="0" y="0"/>
          <a:chExt cx="0" cy="0"/>
        </a:xfrm>
      </p:grpSpPr>
      <p:sp>
        <p:nvSpPr>
          <p:cNvPr id="2" name="Title 1"/>
          <p:cNvSpPr>
            <a:spLocks noGrp="1"/>
          </p:cNvSpPr>
          <p:nvPr>
            <p:ph type="title"/>
          </p:nvPr>
        </p:nvSpPr>
        <p:spPr>
          <a:xfrm>
            <a:off x="0" y="1371600"/>
            <a:ext cx="4572000" cy="1828800"/>
          </a:xfrm>
          <a:solidFill>
            <a:srgbClr val="0A5BBA"/>
          </a:solidFill>
        </p:spPr>
        <p:txBody>
          <a:bodyPr>
            <a:normAutofit/>
          </a:bodyPr>
          <a:lstStyle>
            <a:lvl1pPr>
              <a:defRPr sz="2800">
                <a:solidFill>
                  <a:schemeClr val="tx1"/>
                </a:solidFill>
                <a:latin typeface="Segoe UI Light" panose="020B0502040204020203" pitchFamily="34" charset="0"/>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200400"/>
            <a:ext cx="4572000" cy="1828800"/>
          </a:xfrm>
          <a:solidFill>
            <a:schemeClr val="bg2"/>
          </a:solidFill>
        </p:spPr>
        <p:txBody>
          <a:bodyPr>
            <a:normAutofit/>
          </a:bodyPr>
          <a:lstStyle>
            <a:lvl1pPr>
              <a:lnSpc>
                <a:spcPct val="100000"/>
              </a:lnSpc>
              <a:defRPr sz="2400" baseline="0">
                <a:solidFill>
                  <a:schemeClr val="tx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Click to edit Master text styles</a:t>
            </a:r>
          </a:p>
        </p:txBody>
      </p:sp>
      <p:sp>
        <p:nvSpPr>
          <p:cNvPr id="18" name="Text Placeholder 14"/>
          <p:cNvSpPr>
            <a:spLocks noGrp="1"/>
          </p:cNvSpPr>
          <p:nvPr>
            <p:ph type="body" sz="quarter" idx="14"/>
          </p:nvPr>
        </p:nvSpPr>
        <p:spPr>
          <a:xfrm>
            <a:off x="4572000" y="3200400"/>
            <a:ext cx="4572000" cy="1828800"/>
          </a:xfrm>
          <a:solidFill>
            <a:schemeClr val="accent4"/>
          </a:solidFill>
        </p:spPr>
        <p:txBody>
          <a:bodyPr>
            <a:normAutofit/>
          </a:bodyPr>
          <a:lstStyle>
            <a:lvl1pPr>
              <a:lnSpc>
                <a:spcPct val="100000"/>
              </a:lnSpc>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p:txBody>
      </p:sp>
      <p:sp>
        <p:nvSpPr>
          <p:cNvPr id="6"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C4449D8D-FAFF-4D87-A4C8-DB13590C7C5A}" type="slidenum">
              <a:rPr lang="en-US"/>
              <a:pPr>
                <a:defRPr/>
              </a:pPr>
              <a:t>‹#›</a:t>
            </a:fld>
            <a:endParaRPr lang="en-US" dirty="0"/>
          </a:p>
        </p:txBody>
      </p:sp>
    </p:spTree>
    <p:extLst>
      <p:ext uri="{BB962C8B-B14F-4D97-AF65-F5344CB8AC3E}">
        <p14:creationId xmlns:p14="http://schemas.microsoft.com/office/powerpoint/2010/main" val="220109237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ingle Point Slide">
    <p:spTree>
      <p:nvGrpSpPr>
        <p:cNvPr id="1" name=""/>
        <p:cNvGrpSpPr/>
        <p:nvPr/>
      </p:nvGrpSpPr>
      <p:grpSpPr>
        <a:xfrm>
          <a:off x="0" y="0"/>
          <a:ext cx="0" cy="0"/>
          <a:chOff x="0" y="0"/>
          <a:chExt cx="0" cy="0"/>
        </a:xfrm>
      </p:grpSpPr>
      <p:sp>
        <p:nvSpPr>
          <p:cNvPr id="2" name="Title 1"/>
          <p:cNvSpPr>
            <a:spLocks noGrp="1"/>
          </p:cNvSpPr>
          <p:nvPr>
            <p:ph type="title"/>
          </p:nvPr>
        </p:nvSpPr>
        <p:spPr>
          <a:xfrm>
            <a:off x="304800" y="2819400"/>
            <a:ext cx="11277600" cy="685800"/>
          </a:xfrm>
          <a:noFill/>
        </p:spPr>
        <p:txBody>
          <a:bodyPr>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B6A79BA1-012F-44B9-A307-7DF98D767536}" type="slidenum">
              <a:rPr lang="en-US"/>
              <a:pPr>
                <a:defRPr/>
              </a:pPr>
              <a:t>‹#›</a:t>
            </a:fld>
            <a:endParaRPr lang="en-US" dirty="0"/>
          </a:p>
        </p:txBody>
      </p:sp>
    </p:spTree>
    <p:extLst>
      <p:ext uri="{BB962C8B-B14F-4D97-AF65-F5344CB8AC3E}">
        <p14:creationId xmlns:p14="http://schemas.microsoft.com/office/powerpoint/2010/main" val="309866555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16" name="Text Placeholder 9"/>
          <p:cNvSpPr>
            <a:spLocks noGrp="1"/>
          </p:cNvSpPr>
          <p:nvPr>
            <p:ph type="body" sz="quarter" idx="13"/>
          </p:nvPr>
        </p:nvSpPr>
        <p:spPr>
          <a:xfrm>
            <a:off x="0" y="1143000"/>
            <a:ext cx="6035040" cy="2286000"/>
          </a:xfrm>
          <a:solidFill>
            <a:schemeClr val="accent1">
              <a:alpha val="90000"/>
            </a:schemeClr>
          </a:solidFill>
        </p:spPr>
        <p:txBody>
          <a:bodyPr>
            <a:noAutofit/>
          </a:bodyPr>
          <a:lstStyle>
            <a:lvl1pPr marL="57150" indent="0">
              <a:lnSpc>
                <a:spcPct val="100000"/>
              </a:lnSpc>
              <a:defRPr sz="3600" baseline="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05481678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16" name="Text Placeholder 9"/>
          <p:cNvSpPr>
            <a:spLocks noGrp="1"/>
          </p:cNvSpPr>
          <p:nvPr>
            <p:ph type="body" sz="quarter" idx="13"/>
          </p:nvPr>
        </p:nvSpPr>
        <p:spPr>
          <a:xfrm>
            <a:off x="0" y="1143000"/>
            <a:ext cx="6035040" cy="2286000"/>
          </a:xfrm>
          <a:solidFill>
            <a:schemeClr val="accent1">
              <a:alpha val="90000"/>
            </a:schemeClr>
          </a:solidFill>
        </p:spPr>
        <p:txBody>
          <a:bodyPr>
            <a:noAutofit/>
          </a:bodyPr>
          <a:lstStyle>
            <a:lvl1pPr marL="57150" indent="0">
              <a:lnSpc>
                <a:spcPct val="100000"/>
              </a:lnSpc>
              <a:defRPr sz="3600" baseline="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42236260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spTree>
      <p:nvGrpSpPr>
        <p:cNvPr id="1" name=""/>
        <p:cNvGrpSpPr/>
        <p:nvPr/>
      </p:nvGrpSpPr>
      <p:grpSpPr>
        <a:xfrm>
          <a:off x="0" y="0"/>
          <a:ext cx="0" cy="0"/>
          <a:chOff x="0" y="0"/>
          <a:chExt cx="0" cy="0"/>
        </a:xfrm>
      </p:grpSpPr>
      <p:sp>
        <p:nvSpPr>
          <p:cNvPr id="11"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9" name="Text Placeholder 18"/>
          <p:cNvSpPr>
            <a:spLocks noGrp="1"/>
          </p:cNvSpPr>
          <p:nvPr>
            <p:ph type="body" sz="quarter" idx="16"/>
          </p:nvPr>
        </p:nvSpPr>
        <p:spPr>
          <a:xfrm>
            <a:off x="0" y="3429000"/>
            <a:ext cx="3048000" cy="1143000"/>
          </a:xfrm>
          <a:prstGeom prst="rect">
            <a:avLst/>
          </a:prstGeom>
          <a:solidFill>
            <a:schemeClr val="bg2">
              <a:alpha val="90000"/>
            </a:schemeClr>
          </a:solidFill>
        </p:spPr>
        <p:txBody>
          <a:bodyPr lIns="91440" tIns="91440">
            <a:normAutofit/>
          </a:bodyPr>
          <a:lstStyle>
            <a:lvl1pPr marL="0" indent="0">
              <a:lnSpc>
                <a:spcPct val="100000"/>
              </a:lnSpc>
              <a:buFontTx/>
              <a:buNone/>
              <a:defRPr sz="16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10" name="Picture Placeholder 4"/>
          <p:cNvSpPr>
            <a:spLocks noGrp="1"/>
          </p:cNvSpPr>
          <p:nvPr>
            <p:ph type="pic" sz="quarter" idx="17"/>
          </p:nvPr>
        </p:nvSpPr>
        <p:spPr>
          <a:xfrm>
            <a:off x="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16" name="Text Placeholder 9"/>
          <p:cNvSpPr>
            <a:spLocks noGrp="1"/>
          </p:cNvSpPr>
          <p:nvPr>
            <p:ph type="body" sz="quarter" idx="13"/>
          </p:nvPr>
        </p:nvSpPr>
        <p:spPr>
          <a:xfrm>
            <a:off x="0" y="1143000"/>
            <a:ext cx="6096000" cy="2286000"/>
          </a:xfrm>
          <a:solidFill>
            <a:schemeClr val="accent1">
              <a:alpha val="90000"/>
            </a:schemeClr>
          </a:solidFill>
        </p:spPr>
        <p:txBody>
          <a:bodyPr lIns="91440" tIns="91440">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
        <p:nvSpPr>
          <p:cNvPr id="8" name="Picture Placeholder 4"/>
          <p:cNvSpPr>
            <a:spLocks noGrp="1"/>
          </p:cNvSpPr>
          <p:nvPr>
            <p:ph type="pic" sz="quarter" idx="18"/>
          </p:nvPr>
        </p:nvSpPr>
        <p:spPr>
          <a:xfrm>
            <a:off x="1036320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13"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92827505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8" name="Text Placeholder 18"/>
          <p:cNvSpPr>
            <a:spLocks noGrp="1"/>
          </p:cNvSpPr>
          <p:nvPr>
            <p:ph type="body" sz="quarter" idx="16"/>
          </p:nvPr>
        </p:nvSpPr>
        <p:spPr>
          <a:xfrm>
            <a:off x="9144000" y="3429000"/>
            <a:ext cx="3048000" cy="1143000"/>
          </a:xfrm>
          <a:prstGeom prst="rect">
            <a:avLst/>
          </a:prstGeom>
          <a:solidFill>
            <a:schemeClr val="bg2">
              <a:alpha val="90000"/>
            </a:schemeClr>
          </a:solidFill>
        </p:spPr>
        <p:txBody>
          <a:bodyPr>
            <a:normAutofit/>
          </a:bodyPr>
          <a:lstStyle>
            <a:lvl1pPr marL="0" indent="0">
              <a:lnSpc>
                <a:spcPct val="100000"/>
              </a:lnSpc>
              <a:buFontTx/>
              <a:buNone/>
              <a:defRPr sz="16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12" name="Text Placeholder 9"/>
          <p:cNvSpPr>
            <a:spLocks noGrp="1"/>
          </p:cNvSpPr>
          <p:nvPr>
            <p:ph type="body" sz="quarter" idx="13"/>
          </p:nvPr>
        </p:nvSpPr>
        <p:spPr>
          <a:xfrm>
            <a:off x="6096000" y="1143000"/>
            <a:ext cx="6096000" cy="2286000"/>
          </a:xfrm>
          <a:solidFill>
            <a:schemeClr val="accent1">
              <a:alpha val="90000"/>
            </a:schemeClr>
          </a:solidFill>
        </p:spPr>
        <p:txBody>
          <a:bodyPr>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
        <p:nvSpPr>
          <p:cNvPr id="6" name="Picture Placeholder 4"/>
          <p:cNvSpPr>
            <a:spLocks noGrp="1"/>
          </p:cNvSpPr>
          <p:nvPr>
            <p:ph type="pic" sz="quarter" idx="18"/>
          </p:nvPr>
        </p:nvSpPr>
        <p:spPr>
          <a:xfrm>
            <a:off x="1066800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9"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11"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891273834"/>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1_General content light">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3048000" cy="2286000"/>
          </a:xfrm>
          <a:solidFill>
            <a:srgbClr val="0A5BBA"/>
          </a:solidFill>
        </p:spPr>
        <p:txBody>
          <a:bodyPr>
            <a:normAutofit/>
          </a:bodyPr>
          <a:lstStyle>
            <a:lvl1pPr>
              <a:defRPr sz="2400" baseline="0">
                <a:solidFill>
                  <a:schemeClr val="tx1"/>
                </a:solidFill>
                <a:latin typeface="+mn-lt"/>
              </a:defRPr>
            </a:lvl1pPr>
          </a:lstStyle>
          <a:p>
            <a:r>
              <a:rPr lang="en-US"/>
              <a:t>Click to edit Master title style</a:t>
            </a:r>
            <a:endParaRPr lang="en-US" dirty="0"/>
          </a:p>
        </p:txBody>
      </p:sp>
      <p:sp>
        <p:nvSpPr>
          <p:cNvPr id="14" name="Content Placeholder 13"/>
          <p:cNvSpPr>
            <a:spLocks noGrp="1"/>
          </p:cNvSpPr>
          <p:nvPr>
            <p:ph sz="quarter" idx="13"/>
          </p:nvPr>
        </p:nvSpPr>
        <p:spPr>
          <a:xfrm>
            <a:off x="4572000" y="1143000"/>
            <a:ext cx="7010400" cy="4953000"/>
          </a:xfrm>
          <a:prstGeom prst="rect">
            <a:avLst/>
          </a:prstGeom>
        </p:spPr>
        <p:txBody>
          <a:bodyPr lIns="91440" tIns="45720">
            <a:normAutofit/>
          </a:bodyPr>
          <a:lstStyle>
            <a:lvl1pPr marL="0" indent="0">
              <a:lnSpc>
                <a:spcPct val="100000"/>
              </a:lnSpc>
              <a:spcBef>
                <a:spcPts val="300"/>
              </a:spcBef>
              <a:buFontTx/>
              <a:buNone/>
              <a:defRPr sz="3200" baseline="0">
                <a:solidFill>
                  <a:srgbClr val="3F3F3F"/>
                </a:solidFill>
                <a:latin typeface="Segoe UI Light" pitchFamily="34" charset="0"/>
              </a:defRPr>
            </a:lvl1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6716AF58-E252-4531-9AFB-5E7A7A5F2997}" type="slidenum">
              <a:rPr lang="en-US"/>
              <a:pPr>
                <a:defRPr/>
              </a:pPr>
              <a:t>‹#›</a:t>
            </a:fld>
            <a:endParaRPr lang="en-US" dirty="0"/>
          </a:p>
        </p:txBody>
      </p:sp>
    </p:spTree>
    <p:extLst>
      <p:ext uri="{BB962C8B-B14F-4D97-AF65-F5344CB8AC3E}">
        <p14:creationId xmlns:p14="http://schemas.microsoft.com/office/powerpoint/2010/main" val="165794723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Tiles with text">
    <p:spTree>
      <p:nvGrpSpPr>
        <p:cNvPr id="1" name=""/>
        <p:cNvGrpSpPr/>
        <p:nvPr/>
      </p:nvGrpSpPr>
      <p:grpSpPr>
        <a:xfrm>
          <a:off x="0" y="0"/>
          <a:ext cx="0" cy="0"/>
          <a:chOff x="0" y="0"/>
          <a:chExt cx="0" cy="0"/>
        </a:xfrm>
      </p:grpSpPr>
      <p:sp>
        <p:nvSpPr>
          <p:cNvPr id="10"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9" name="Picture Placeholder 8"/>
          <p:cNvSpPr>
            <a:spLocks noGrp="1"/>
          </p:cNvSpPr>
          <p:nvPr>
            <p:ph type="pic" sz="quarter" idx="16"/>
          </p:nvPr>
        </p:nvSpPr>
        <p:spPr>
          <a:xfrm>
            <a:off x="0" y="0"/>
            <a:ext cx="12192000" cy="6858000"/>
          </a:xfrm>
        </p:spPr>
        <p:txBody>
          <a:bodyPr rtlCol="0">
            <a:normAutofit/>
          </a:bodyPr>
          <a:lstStyle>
            <a:lvl1pPr>
              <a:defRPr>
                <a:solidFill>
                  <a:srgbClr val="3F3F3F"/>
                </a:solidFill>
              </a:defRPr>
            </a:lvl1pPr>
          </a:lstStyle>
          <a:p>
            <a:pPr lvl="0"/>
            <a:r>
              <a:rPr lang="en-US" noProof="0" dirty="0"/>
              <a:t>Click icon to add picture</a:t>
            </a:r>
          </a:p>
        </p:txBody>
      </p:sp>
      <p:sp>
        <p:nvSpPr>
          <p:cNvPr id="2" name="Title 1"/>
          <p:cNvSpPr>
            <a:spLocks noGrp="1"/>
          </p:cNvSpPr>
          <p:nvPr>
            <p:ph type="title"/>
          </p:nvPr>
        </p:nvSpPr>
        <p:spPr>
          <a:xfrm>
            <a:off x="0" y="1143000"/>
            <a:ext cx="3048000" cy="2286000"/>
          </a:xfrm>
          <a:solidFill>
            <a:srgbClr val="0A5BBA">
              <a:alpha val="90000"/>
            </a:srgbClr>
          </a:solidFill>
        </p:spPr>
        <p:txBody>
          <a:bodyPr>
            <a:normAutofit/>
          </a:bodyPr>
          <a:lstStyle>
            <a:lvl1pPr>
              <a:defRPr sz="2400">
                <a:solidFill>
                  <a:schemeClr val="tx1"/>
                </a:solidFill>
                <a:latin typeface="+mn-lt"/>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429000"/>
            <a:ext cx="3048000" cy="2286000"/>
          </a:xfrm>
          <a:solidFill>
            <a:schemeClr val="bg2">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chemeClr val="accent3">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chemeClr val="accent4">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chemeClr val="accent5">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3"/>
          <p:cNvSpPr>
            <a:spLocks noGrp="1"/>
          </p:cNvSpPr>
          <p:nvPr>
            <p:ph type="sldNum" sz="quarter" idx="17"/>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FB652213-B38A-4919-9374-0996C08E32BA}" type="slidenum">
              <a:rPr lang="en-US"/>
              <a:pPr>
                <a:defRPr/>
              </a:pPr>
              <a:t>‹#›</a:t>
            </a:fld>
            <a:endParaRPr lang="en-US" dirty="0"/>
          </a:p>
        </p:txBody>
      </p:sp>
    </p:spTree>
    <p:extLst>
      <p:ext uri="{BB962C8B-B14F-4D97-AF65-F5344CB8AC3E}">
        <p14:creationId xmlns:p14="http://schemas.microsoft.com/office/powerpoint/2010/main" val="2342376275"/>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Tiles with text and background image">
    <p:spTree>
      <p:nvGrpSpPr>
        <p:cNvPr id="1" name=""/>
        <p:cNvGrpSpPr/>
        <p:nvPr/>
      </p:nvGrpSpPr>
      <p:grpSpPr>
        <a:xfrm>
          <a:off x="0" y="0"/>
          <a:ext cx="0" cy="0"/>
          <a:chOff x="0" y="0"/>
          <a:chExt cx="0" cy="0"/>
        </a:xfrm>
      </p:grpSpPr>
      <p:sp>
        <p:nvSpPr>
          <p:cNvPr id="6"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2" name="Title 1"/>
          <p:cNvSpPr>
            <a:spLocks noGrp="1"/>
          </p:cNvSpPr>
          <p:nvPr>
            <p:ph type="title"/>
          </p:nvPr>
        </p:nvSpPr>
        <p:spPr>
          <a:xfrm>
            <a:off x="0" y="1143000"/>
            <a:ext cx="3048000" cy="2286000"/>
          </a:xfrm>
          <a:solidFill>
            <a:schemeClr val="accent1">
              <a:alpha val="90000"/>
            </a:schemeClr>
          </a:solidFill>
        </p:spPr>
        <p:txBody>
          <a:bodyPr>
            <a:normAutofit/>
          </a:bodyPr>
          <a:lstStyle>
            <a:lvl1pPr>
              <a:defRPr sz="2400">
                <a:solidFill>
                  <a:schemeClr val="tx1"/>
                </a:solidFill>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429000"/>
            <a:ext cx="3048000" cy="2286000"/>
          </a:xfrm>
          <a:solidFill>
            <a:schemeClr val="bg2">
              <a:alpha val="90000"/>
            </a:scheme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chemeClr val="accent2">
              <a:alpha val="90000"/>
            </a:scheme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0E715F">
              <a:alpha val="90000"/>
            </a:srgb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02341315-38D4-4F5C-A1DF-64B6911F001F}" type="slidenum">
              <a:rPr lang="en-US"/>
              <a:pPr>
                <a:defRPr/>
              </a:pPr>
              <a:t>‹#›</a:t>
            </a:fld>
            <a:endParaRPr lang="en-US" dirty="0"/>
          </a:p>
        </p:txBody>
      </p:sp>
    </p:spTree>
    <p:extLst>
      <p:ext uri="{BB962C8B-B14F-4D97-AF65-F5344CB8AC3E}">
        <p14:creationId xmlns:p14="http://schemas.microsoft.com/office/powerpoint/2010/main" val="339770130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Image and text">
    <p:spTree>
      <p:nvGrpSpPr>
        <p:cNvPr id="1" name=""/>
        <p:cNvGrpSpPr/>
        <p:nvPr/>
      </p:nvGrpSpPr>
      <p:grpSpPr>
        <a:xfrm>
          <a:off x="0" y="0"/>
          <a:ext cx="0" cy="0"/>
          <a:chOff x="0" y="0"/>
          <a:chExt cx="0" cy="0"/>
        </a:xfrm>
      </p:grpSpPr>
      <p:sp>
        <p:nvSpPr>
          <p:cNvPr id="19" name="Content Placeholder 18"/>
          <p:cNvSpPr>
            <a:spLocks noGrp="1"/>
          </p:cNvSpPr>
          <p:nvPr>
            <p:ph sz="quarter" idx="15"/>
          </p:nvPr>
        </p:nvSpPr>
        <p:spPr>
          <a:xfrm>
            <a:off x="3048000" y="1143000"/>
            <a:ext cx="6096000" cy="4572000"/>
          </a:xfrm>
        </p:spPr>
        <p:txBody>
          <a:bodyPr>
            <a:normAutofit/>
          </a:bodyPr>
          <a:lstStyle>
            <a:lvl1pPr>
              <a:defRPr sz="1600">
                <a:solidFill>
                  <a:srgbClr val="3F3F3F"/>
                </a:solidFill>
              </a:defRPr>
            </a:lvl1pPr>
            <a:lvl2pPr>
              <a:defRPr sz="1600">
                <a:solidFill>
                  <a:srgbClr val="3F3F3F"/>
                </a:solidFill>
              </a:defRPr>
            </a:lvl2pPr>
            <a:lvl3pPr>
              <a:defRPr sz="1600">
                <a:solidFill>
                  <a:srgbClr val="3F3F3F"/>
                </a:solidFill>
              </a:defRPr>
            </a:lvl3pPr>
            <a:lvl4pPr>
              <a:defRPr sz="1600">
                <a:solidFill>
                  <a:srgbClr val="3F3F3F"/>
                </a:solidFill>
              </a:defRPr>
            </a:lvl4pPr>
            <a:lvl5pPr>
              <a:defRPr sz="16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p:nvPr>
        </p:nvSpPr>
        <p:spPr>
          <a:xfrm>
            <a:off x="0" y="1143000"/>
            <a:ext cx="3048000" cy="2286000"/>
          </a:xfrm>
          <a:solidFill>
            <a:srgbClr val="0A5BBA"/>
          </a:solidFill>
        </p:spPr>
        <p:txBody>
          <a:bodyPr>
            <a:normAutofit/>
          </a:bodyPr>
          <a:lstStyle>
            <a:lvl1pPr>
              <a:defRPr sz="2400">
                <a:solidFill>
                  <a:schemeClr val="tx1"/>
                </a:solidFill>
                <a:latin typeface="+mn-lt"/>
              </a:defRPr>
            </a:lvl1pPr>
          </a:lstStyle>
          <a:p>
            <a:r>
              <a:rPr lang="en-US"/>
              <a:t>Click to edit Master title style</a:t>
            </a:r>
            <a:endParaRPr lang="en-US" dirty="0"/>
          </a:p>
        </p:txBody>
      </p:sp>
      <p:sp>
        <p:nvSpPr>
          <p:cNvPr id="9" name="Text Placeholder 14"/>
          <p:cNvSpPr>
            <a:spLocks noGrp="1"/>
          </p:cNvSpPr>
          <p:nvPr>
            <p:ph type="body" sz="quarter" idx="12"/>
          </p:nvPr>
        </p:nvSpPr>
        <p:spPr>
          <a:xfrm>
            <a:off x="9144000" y="1143000"/>
            <a:ext cx="3048000" cy="2286000"/>
          </a:xfrm>
          <a:solidFill>
            <a:schemeClr val="bg2"/>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144000" y="3429000"/>
            <a:ext cx="3048000" cy="2286000"/>
          </a:xfrm>
          <a:solidFill>
            <a:schemeClr val="accent2"/>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1"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3051660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2699052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p:cSld name="Alternating tiles">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3048000" cy="2286000"/>
          </a:xfrm>
          <a:solidFill>
            <a:schemeClr val="accent1"/>
          </a:solidFill>
        </p:spPr>
        <p:txBody>
          <a:bodyPr>
            <a:normAutofit/>
          </a:bodyPr>
          <a:lstStyle>
            <a:lvl1pPr>
              <a:defRPr sz="2400">
                <a:solidFill>
                  <a:schemeClr val="tx1"/>
                </a:solidFill>
              </a:defRPr>
            </a:lvl1pPr>
          </a:lstStyle>
          <a:p>
            <a:r>
              <a:rPr lang="en-US"/>
              <a:t>Click to edit Master title style</a:t>
            </a:r>
            <a:endParaRPr lang="en-US" dirty="0"/>
          </a:p>
        </p:txBody>
      </p:sp>
      <p:sp>
        <p:nvSpPr>
          <p:cNvPr id="17" name="Text Placeholder 16"/>
          <p:cNvSpPr>
            <a:spLocks noGrp="1"/>
          </p:cNvSpPr>
          <p:nvPr>
            <p:ph type="body" sz="quarter" idx="12"/>
          </p:nvPr>
        </p:nvSpPr>
        <p:spPr>
          <a:xfrm>
            <a:off x="6096000" y="1143000"/>
            <a:ext cx="3048000" cy="2286000"/>
          </a:xfrm>
          <a:solidFill>
            <a:schemeClr val="accent2"/>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8"/>
          <p:cNvSpPr>
            <a:spLocks noGrp="1"/>
          </p:cNvSpPr>
          <p:nvPr>
            <p:ph type="body" sz="quarter" idx="13"/>
          </p:nvPr>
        </p:nvSpPr>
        <p:spPr>
          <a:xfrm>
            <a:off x="9144000" y="3429000"/>
            <a:ext cx="3048000" cy="2286000"/>
          </a:xfrm>
          <a:solidFill>
            <a:schemeClr val="accent3"/>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0"/>
          <p:cNvSpPr>
            <a:spLocks noGrp="1"/>
          </p:cNvSpPr>
          <p:nvPr>
            <p:ph type="body" sz="quarter" idx="14"/>
          </p:nvPr>
        </p:nvSpPr>
        <p:spPr>
          <a:xfrm>
            <a:off x="3048000" y="3429000"/>
            <a:ext cx="3048000" cy="2286000"/>
          </a:xfrm>
          <a:solidFill>
            <a:schemeClr val="bg2"/>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icture Placeholder 22"/>
          <p:cNvSpPr>
            <a:spLocks noGrp="1"/>
          </p:cNvSpPr>
          <p:nvPr>
            <p:ph type="pic" sz="quarter" idx="15"/>
          </p:nvPr>
        </p:nvSpPr>
        <p:spPr>
          <a:xfrm>
            <a:off x="3048000" y="1143000"/>
            <a:ext cx="3048000" cy="2286000"/>
          </a:xfrm>
        </p:spPr>
        <p:txBody>
          <a:bodyPr rtlCol="0">
            <a:normAutofit/>
          </a:bodyPr>
          <a:lstStyle/>
          <a:p>
            <a:pPr lvl="0"/>
            <a:r>
              <a:rPr lang="en-US" noProof="0" dirty="0"/>
              <a:t>Click icon to add picture</a:t>
            </a:r>
          </a:p>
        </p:txBody>
      </p:sp>
      <p:sp>
        <p:nvSpPr>
          <p:cNvPr id="24" name="Picture Placeholder 22"/>
          <p:cNvSpPr>
            <a:spLocks noGrp="1"/>
          </p:cNvSpPr>
          <p:nvPr>
            <p:ph type="pic" sz="quarter" idx="16"/>
          </p:nvPr>
        </p:nvSpPr>
        <p:spPr>
          <a:xfrm>
            <a:off x="9144000" y="1143000"/>
            <a:ext cx="3048000" cy="2286000"/>
          </a:xfrm>
        </p:spPr>
        <p:txBody>
          <a:bodyPr rtlCol="0">
            <a:normAutofit/>
          </a:bodyPr>
          <a:lstStyle/>
          <a:p>
            <a:pPr lvl="0"/>
            <a:r>
              <a:rPr lang="en-US" noProof="0" dirty="0"/>
              <a:t>Click icon to add picture</a:t>
            </a:r>
          </a:p>
        </p:txBody>
      </p:sp>
      <p:sp>
        <p:nvSpPr>
          <p:cNvPr id="25" name="Picture Placeholder 22"/>
          <p:cNvSpPr>
            <a:spLocks noGrp="1"/>
          </p:cNvSpPr>
          <p:nvPr>
            <p:ph type="pic" sz="quarter" idx="17"/>
          </p:nvPr>
        </p:nvSpPr>
        <p:spPr>
          <a:xfrm>
            <a:off x="6096000" y="3429000"/>
            <a:ext cx="3048000" cy="2286000"/>
          </a:xfrm>
        </p:spPr>
        <p:txBody>
          <a:bodyPr rtlCol="0">
            <a:normAutofit/>
          </a:bodyPr>
          <a:lstStyle/>
          <a:p>
            <a:pPr lvl="0"/>
            <a:r>
              <a:rPr lang="en-US" noProof="0" dirty="0"/>
              <a:t>Click icon to add picture</a:t>
            </a:r>
          </a:p>
        </p:txBody>
      </p:sp>
      <p:sp>
        <p:nvSpPr>
          <p:cNvPr id="10"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1" name="Slide Number Placeholder 3"/>
          <p:cNvSpPr>
            <a:spLocks noGrp="1"/>
          </p:cNvSpPr>
          <p:nvPr>
            <p:ph type="sldNum" sz="quarter" idx="18"/>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3425601701"/>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Two flowing text sections">
    <p:spTree>
      <p:nvGrpSpPr>
        <p:cNvPr id="1" name=""/>
        <p:cNvGrpSpPr/>
        <p:nvPr/>
      </p:nvGrpSpPr>
      <p:grpSpPr>
        <a:xfrm>
          <a:off x="0" y="0"/>
          <a:ext cx="0" cy="0"/>
          <a:chOff x="0" y="0"/>
          <a:chExt cx="0" cy="0"/>
        </a:xfrm>
      </p:grpSpPr>
      <p:sp>
        <p:nvSpPr>
          <p:cNvPr id="5"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600">
                <a:solidFill>
                  <a:schemeClr val="tx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9" name="Title 1"/>
          <p:cNvSpPr>
            <a:spLocks noGrp="1"/>
          </p:cNvSpPr>
          <p:nvPr>
            <p:ph type="title"/>
          </p:nvPr>
        </p:nvSpPr>
        <p:spPr>
          <a:xfrm>
            <a:off x="0" y="1143000"/>
            <a:ext cx="3048000" cy="2286000"/>
          </a:xfrm>
          <a:solidFill>
            <a:schemeClr val="accent1"/>
          </a:solidFill>
        </p:spPr>
        <p:txBody>
          <a:bodyPr>
            <a:normAutofit/>
          </a:bodyPr>
          <a:lstStyle>
            <a:lvl1pPr>
              <a:defRPr sz="2400"/>
            </a:lvl1pPr>
          </a:lstStyle>
          <a:p>
            <a:r>
              <a:rPr lang="en-US"/>
              <a:t>Click to edit Master title style</a:t>
            </a:r>
            <a:endParaRPr lang="en-US" dirty="0"/>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600">
                <a:solidFill>
                  <a:schemeClr val="tx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6"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BCFF45AD-E8B9-4BBC-94B1-D362A34DB483}" type="slidenum">
              <a:rPr lang="en-US"/>
              <a:pPr>
                <a:defRPr/>
              </a:pPr>
              <a:t>‹#›</a:t>
            </a:fld>
            <a:endParaRPr lang="en-US" dirty="0"/>
          </a:p>
        </p:txBody>
      </p:sp>
    </p:spTree>
    <p:extLst>
      <p:ext uri="{BB962C8B-B14F-4D97-AF65-F5344CB8AC3E}">
        <p14:creationId xmlns:p14="http://schemas.microsoft.com/office/powerpoint/2010/main" val="389371336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2_Title Slide light right aligned">
    <p:spTree>
      <p:nvGrpSpPr>
        <p:cNvPr id="1" name=""/>
        <p:cNvGrpSpPr/>
        <p:nvPr/>
      </p:nvGrpSpPr>
      <p:grpSpPr>
        <a:xfrm>
          <a:off x="0" y="0"/>
          <a:ext cx="0" cy="0"/>
          <a:chOff x="0" y="0"/>
          <a:chExt cx="0" cy="0"/>
        </a:xfrm>
      </p:grpSpPr>
      <p:sp>
        <p:nvSpPr>
          <p:cNvPr id="4"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16" name="Text Placeholder 9"/>
          <p:cNvSpPr>
            <a:spLocks noGrp="1"/>
          </p:cNvSpPr>
          <p:nvPr>
            <p:ph type="body" sz="quarter" idx="13"/>
          </p:nvPr>
        </p:nvSpPr>
        <p:spPr>
          <a:xfrm>
            <a:off x="0" y="1143000"/>
            <a:ext cx="6096000" cy="2286000"/>
          </a:xfrm>
          <a:solidFill>
            <a:schemeClr val="accent1">
              <a:alpha val="90000"/>
            </a:schemeClr>
          </a:solidFill>
        </p:spPr>
        <p:txBody>
          <a:bodyPr>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
        <p:nvSpPr>
          <p:cNvPr id="5"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6"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93461863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1_Contact Page">
    <p:spTree>
      <p:nvGrpSpPr>
        <p:cNvPr id="1" name=""/>
        <p:cNvGrpSpPr/>
        <p:nvPr/>
      </p:nvGrpSpPr>
      <p:grpSpPr>
        <a:xfrm>
          <a:off x="0" y="0"/>
          <a:ext cx="0" cy="0"/>
          <a:chOff x="0" y="0"/>
          <a:chExt cx="0" cy="0"/>
        </a:xfrm>
      </p:grpSpPr>
      <p:sp>
        <p:nvSpPr>
          <p:cNvPr id="5"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10" name="Text Placeholder 9"/>
          <p:cNvSpPr>
            <a:spLocks noGrp="1"/>
          </p:cNvSpPr>
          <p:nvPr>
            <p:ph type="body" sz="quarter" idx="12"/>
          </p:nvPr>
        </p:nvSpPr>
        <p:spPr>
          <a:xfrm>
            <a:off x="0" y="1143000"/>
            <a:ext cx="6096000" cy="2286000"/>
          </a:xfrm>
          <a:solidFill>
            <a:schemeClr val="accent1">
              <a:alpha val="90000"/>
            </a:scheme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6"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9" name="Slide Number Placeholder 3"/>
          <p:cNvSpPr>
            <a:spLocks noGrp="1"/>
          </p:cNvSpPr>
          <p:nvPr>
            <p:ph type="sldNum" sz="quarter" idx="18"/>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7102794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3_Contact Page">
    <p:spTree>
      <p:nvGrpSpPr>
        <p:cNvPr id="1" name=""/>
        <p:cNvGrpSpPr/>
        <p:nvPr/>
      </p:nvGrpSpPr>
      <p:grpSpPr>
        <a:xfrm>
          <a:off x="0" y="0"/>
          <a:ext cx="0" cy="0"/>
          <a:chOff x="0" y="0"/>
          <a:chExt cx="0" cy="0"/>
        </a:xfrm>
      </p:grpSpPr>
      <p:sp>
        <p:nvSpPr>
          <p:cNvPr id="5"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7" name="Picture Placeholder 4"/>
          <p:cNvSpPr>
            <a:spLocks noGrp="1"/>
          </p:cNvSpPr>
          <p:nvPr>
            <p:ph type="pic" sz="quarter" idx="17"/>
          </p:nvPr>
        </p:nvSpPr>
        <p:spPr>
          <a:xfrm>
            <a:off x="1036320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9" name="Text Placeholder 9"/>
          <p:cNvSpPr>
            <a:spLocks noGrp="1"/>
          </p:cNvSpPr>
          <p:nvPr>
            <p:ph type="body" sz="quarter" idx="12"/>
          </p:nvPr>
        </p:nvSpPr>
        <p:spPr>
          <a:xfrm>
            <a:off x="6096000" y="1143000"/>
            <a:ext cx="6096000" cy="2286000"/>
          </a:xfrm>
          <a:solidFill>
            <a:schemeClr val="accent1">
              <a:alpha val="90000"/>
            </a:scheme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0" name="Slide Number Placeholder 3"/>
          <p:cNvSpPr>
            <a:spLocks noGrp="1"/>
          </p:cNvSpPr>
          <p:nvPr>
            <p:ph type="sldNum" sz="quarter" idx="18"/>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custDataLst>
      <p:tags r:id="rId1"/>
    </p:custDataLst>
    <p:extLst>
      <p:ext uri="{BB962C8B-B14F-4D97-AF65-F5344CB8AC3E}">
        <p14:creationId xmlns:p14="http://schemas.microsoft.com/office/powerpoint/2010/main" val="50863460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5_Contact Page">
    <p:spTree>
      <p:nvGrpSpPr>
        <p:cNvPr id="1" name=""/>
        <p:cNvGrpSpPr/>
        <p:nvPr/>
      </p:nvGrpSpPr>
      <p:grpSpPr>
        <a:xfrm>
          <a:off x="0" y="0"/>
          <a:ext cx="0" cy="0"/>
          <a:chOff x="0" y="0"/>
          <a:chExt cx="0" cy="0"/>
        </a:xfrm>
      </p:grpSpPr>
      <p:sp>
        <p:nvSpPr>
          <p:cNvPr id="9"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10" name="Text Placeholder 9"/>
          <p:cNvSpPr>
            <a:spLocks noGrp="1"/>
          </p:cNvSpPr>
          <p:nvPr>
            <p:ph type="body" sz="quarter" idx="12"/>
          </p:nvPr>
        </p:nvSpPr>
        <p:spPr>
          <a:xfrm>
            <a:off x="0" y="1143000"/>
            <a:ext cx="6096000" cy="2286000"/>
          </a:xfrm>
          <a:solidFill>
            <a:schemeClr val="accent1">
              <a:alpha val="90000"/>
            </a:scheme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p:cNvSpPr>
            <a:spLocks noGrp="1"/>
          </p:cNvSpPr>
          <p:nvPr>
            <p:ph type="pic" sz="quarter" idx="17"/>
          </p:nvPr>
        </p:nvSpPr>
        <p:spPr>
          <a:xfrm>
            <a:off x="10361083"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6" name="Picture Placeholder 4"/>
          <p:cNvSpPr>
            <a:spLocks noGrp="1"/>
          </p:cNvSpPr>
          <p:nvPr>
            <p:ph type="pic" sz="quarter" idx="18"/>
          </p:nvPr>
        </p:nvSpPr>
        <p:spPr>
          <a:xfrm>
            <a:off x="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11"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2"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102576279"/>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7_Contact Page">
    <p:spTree>
      <p:nvGrpSpPr>
        <p:cNvPr id="1" name=""/>
        <p:cNvGrpSpPr/>
        <p:nvPr/>
      </p:nvGrpSpPr>
      <p:grpSpPr>
        <a:xfrm>
          <a:off x="0" y="0"/>
          <a:ext cx="0" cy="0"/>
          <a:chOff x="0" y="0"/>
          <a:chExt cx="0" cy="0"/>
        </a:xfrm>
      </p:grpSpPr>
      <p:sp>
        <p:nvSpPr>
          <p:cNvPr id="7"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9" name="Text Placeholder 9"/>
          <p:cNvSpPr>
            <a:spLocks noGrp="1"/>
          </p:cNvSpPr>
          <p:nvPr>
            <p:ph type="body" sz="quarter" idx="12"/>
          </p:nvPr>
        </p:nvSpPr>
        <p:spPr>
          <a:xfrm>
            <a:off x="6096000" y="1143000"/>
            <a:ext cx="6096000" cy="2286000"/>
          </a:xfrm>
          <a:solidFill>
            <a:schemeClr val="accent1">
              <a:alpha val="90000"/>
            </a:scheme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10" name="Picture Placeholder 4"/>
          <p:cNvSpPr>
            <a:spLocks noGrp="1"/>
          </p:cNvSpPr>
          <p:nvPr>
            <p:ph type="pic" sz="quarter" idx="18"/>
          </p:nvPr>
        </p:nvSpPr>
        <p:spPr>
          <a:xfrm>
            <a:off x="1066800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11"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2"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61055894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438467" cy="1499840"/>
          </a:xfrm>
          <a:prstGeom prst="rect">
            <a:avLst/>
          </a:prstGeom>
          <a:noFill/>
          <a:ln>
            <a:noFill/>
          </a:ln>
        </p:spPr>
        <p:txBody>
          <a:bodyPr vert="horz" wrap="square" lIns="243840" tIns="182880" rIns="121920" bIns="60960" rtlCol="0" anchor="t" anchorCtr="0">
            <a:noAutofit/>
          </a:bodyPr>
          <a:lstStyle/>
          <a:p>
            <a:pPr defTabSz="914400" eaLnBrk="1" fontAlgn="auto" hangingPunct="1">
              <a:lnSpc>
                <a:spcPct val="90000"/>
              </a:lnSpc>
              <a:spcBef>
                <a:spcPts val="0"/>
              </a:spcBef>
              <a:spcAft>
                <a:spcPts val="800"/>
              </a:spcAft>
            </a:pPr>
            <a:r>
              <a:rPr lang="en-US" sz="1200" dirty="0">
                <a:solidFill>
                  <a:srgbClr val="3F3F3F">
                    <a:alpha val="87000"/>
                  </a:srgbClr>
                </a:solidFill>
                <a:cs typeface="Segoe UI" panose="020B0502040204020203" pitchFamily="34" charset="0"/>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914400" eaLnBrk="1" fontAlgn="auto" hangingPunct="1">
              <a:lnSpc>
                <a:spcPct val="90000"/>
              </a:lnSpc>
              <a:spcBef>
                <a:spcPts val="0"/>
              </a:spcBef>
              <a:spcAft>
                <a:spcPts val="800"/>
              </a:spcAft>
            </a:pPr>
            <a:r>
              <a:rPr lang="en-US" sz="1200" dirty="0">
                <a:solidFill>
                  <a:srgbClr val="3F3F3F">
                    <a:alpha val="87000"/>
                  </a:srgbClr>
                </a:solidFill>
                <a:cs typeface="Segoe UI" panose="020B0502040204020203" pitchFamily="34" charset="0"/>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914400" eaLnBrk="1" fontAlgn="auto" hangingPunct="1">
              <a:lnSpc>
                <a:spcPct val="90000"/>
              </a:lnSpc>
              <a:spcBef>
                <a:spcPts val="0"/>
              </a:spcBef>
              <a:spcAft>
                <a:spcPts val="800"/>
              </a:spcAft>
            </a:pPr>
            <a:endParaRPr lang="en-US" sz="1100" dirty="0">
              <a:solidFill>
                <a:srgbClr val="3F3F3F">
                  <a:alpha val="87000"/>
                </a:srgbClr>
              </a:solidFill>
              <a:cs typeface="Segoe UI" panose="020B0502040204020203" pitchFamily="34" charset="0"/>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467" b="1" dirty="0">
                <a:solidFill>
                  <a:prstClr val="black"/>
                </a:solidFill>
                <a:latin typeface="Calibri" panose="020F0502020204030204"/>
              </a:rPr>
              <a:t>Conditions and Terms of Use</a:t>
            </a:r>
            <a:endParaRPr lang="en-US" sz="1467" dirty="0">
              <a:solidFill>
                <a:prstClr val="black"/>
              </a:solidFill>
              <a:latin typeface="Calibri" panose="020F0502020204030204"/>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467" b="1" dirty="0">
                <a:solidFill>
                  <a:prstClr val="black"/>
                </a:solidFill>
                <a:latin typeface="Calibri" panose="020F0502020204030204"/>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067" dirty="0">
                <a:solidFill>
                  <a:srgbClr val="277EB5"/>
                </a:solidFill>
                <a:latin typeface="Calibri" panose="020F0502020204030204"/>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067" dirty="0">
                <a:solidFill>
                  <a:srgbClr val="277EB5"/>
                </a:solidFill>
                <a:latin typeface="Calibri" panose="020F0502020204030204"/>
              </a:rPr>
              <a:t>© 2015 Microsoft Corporation. All rights reserved.</a:t>
            </a:r>
          </a:p>
        </p:txBody>
      </p:sp>
      <p:sp>
        <p:nvSpPr>
          <p:cNvPr id="10" name="TextBox 9"/>
          <p:cNvSpPr txBox="1"/>
          <p:nvPr userDrawn="1"/>
        </p:nvSpPr>
        <p:spPr>
          <a:xfrm>
            <a:off x="304800" y="707073"/>
            <a:ext cx="11438467" cy="2438400"/>
          </a:xfrm>
          <a:prstGeom prst="rect">
            <a:avLst/>
          </a:prstGeom>
          <a:noFill/>
          <a:ln>
            <a:noFill/>
          </a:ln>
        </p:spPr>
        <p:txBody>
          <a:bodyPr vert="horz" wrap="square" lIns="243840" tIns="182880" rIns="121920" bIns="60960" rtlCol="0" anchor="t" anchorCtr="0">
            <a:normAutofit/>
          </a:bodyPr>
          <a:lstStyle/>
          <a:p>
            <a:pPr defTabSz="914400" eaLnBrk="1" fontAlgn="auto" hangingPunct="1">
              <a:spcBef>
                <a:spcPts val="0"/>
              </a:spcBef>
              <a:spcAft>
                <a:spcPts val="800"/>
              </a:spcAft>
            </a:pPr>
            <a:r>
              <a:rPr lang="en-US" sz="1200" dirty="0">
                <a:solidFill>
                  <a:srgbClr val="3F3F3F">
                    <a:alpha val="87000"/>
                  </a:srgbClr>
                </a:solidFill>
                <a:cs typeface="Segoe UI" panose="020B0502040204020203" pitchFamily="34" charset="0"/>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914400" eaLnBrk="1" fontAlgn="auto" hangingPunct="1">
              <a:spcBef>
                <a:spcPts val="0"/>
              </a:spcBef>
              <a:spcAft>
                <a:spcPts val="800"/>
              </a:spcAft>
            </a:pPr>
            <a:r>
              <a:rPr lang="en-US" sz="1200" dirty="0">
                <a:solidFill>
                  <a:srgbClr val="3F3F3F">
                    <a:alpha val="87000"/>
                  </a:srgbClr>
                </a:solidFill>
                <a:cs typeface="Segoe UI" panose="020B0502040204020203" pitchFamily="34" charset="0"/>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914400" eaLnBrk="1" fontAlgn="auto" hangingPunct="1">
              <a:spcBef>
                <a:spcPts val="0"/>
              </a:spcBef>
              <a:spcAft>
                <a:spcPts val="800"/>
              </a:spcAft>
            </a:pPr>
            <a:r>
              <a:rPr lang="en-US" sz="1200" dirty="0">
                <a:solidFill>
                  <a:srgbClr val="3F3F3F">
                    <a:alpha val="87000"/>
                  </a:srgbClr>
                </a:solidFill>
                <a:cs typeface="Segoe UI" panose="020B0502040204020203" pitchFamily="34" charset="0"/>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914400" eaLnBrk="1" fontAlgn="auto" hangingPunct="1">
              <a:spcBef>
                <a:spcPts val="0"/>
              </a:spcBef>
              <a:spcAft>
                <a:spcPts val="800"/>
              </a:spcAft>
            </a:pPr>
            <a:endParaRPr lang="en-US" sz="1100" dirty="0">
              <a:solidFill>
                <a:srgbClr val="3F3F3F">
                  <a:alpha val="87000"/>
                </a:srgbClr>
              </a:solidFill>
              <a:cs typeface="Segoe UI" panose="020B0502040204020203" pitchFamily="34" charset="0"/>
            </a:endParaRPr>
          </a:p>
        </p:txBody>
      </p:sp>
    </p:spTree>
    <p:extLst>
      <p:ext uri="{BB962C8B-B14F-4D97-AF65-F5344CB8AC3E}">
        <p14:creationId xmlns:p14="http://schemas.microsoft.com/office/powerpoint/2010/main" val="3987006437"/>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20989194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Lesson: Lesson Title</a:t>
            </a:r>
          </a:p>
        </p:txBody>
      </p:sp>
    </p:spTree>
    <p:extLst>
      <p:ext uri="{BB962C8B-B14F-4D97-AF65-F5344CB8AC3E}">
        <p14:creationId xmlns:p14="http://schemas.microsoft.com/office/powerpoint/2010/main" val="25112475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659364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Text content, large,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rgbClr val="0072C6"/>
          </a:solidFill>
        </p:spPr>
        <p:txBody>
          <a:bodyPr rIns="91440">
            <a:normAutofit/>
          </a:bodyPr>
          <a:lstStyle>
            <a:lvl1pPr>
              <a:defRPr sz="2667" baseline="0">
                <a:solidFill>
                  <a:srgbClr val="FFFFFF"/>
                </a:solidFill>
                <a:latin typeface="+mn-lt"/>
              </a:defRPr>
            </a:lvl1pPr>
          </a:lstStyle>
          <a:p>
            <a:pPr lvl="0"/>
            <a:r>
              <a:rPr lang="en-US" dirty="0"/>
              <a:t>Click to edit slide content</a:t>
            </a:r>
          </a:p>
        </p:txBody>
      </p:sp>
      <p:sp>
        <p:nvSpPr>
          <p:cNvPr id="4" name="Slide Number Placeholder 3"/>
          <p:cNvSpPr>
            <a:spLocks noGrp="1"/>
          </p:cNvSpPr>
          <p:nvPr>
            <p:ph type="sldNum" sz="quarter" idx="11"/>
          </p:nvPr>
        </p:nvSpPr>
        <p:spPr/>
        <p:txBody>
          <a:bodyPr/>
          <a:lstStyle>
            <a:lvl1pPr>
              <a:defRPr>
                <a:solidFill>
                  <a:schemeClr val="bg1"/>
                </a:solidFill>
                <a:latin typeface="+mn-lt"/>
              </a:defRPr>
            </a:lvl1pPr>
          </a:lstStyle>
          <a:p>
            <a:fld id="{74A398B2-5A34-1A4A-811E-F4027282568C}" type="slidenum">
              <a:rPr lang="en-US" smtClean="0">
                <a:solidFill>
                  <a:srgbClr val="000000"/>
                </a:solidFill>
              </a:rPr>
              <a:pPr/>
              <a:t>‹#›</a:t>
            </a:fld>
            <a:endParaRPr lang="en-US" dirty="0">
              <a:solidFill>
                <a:srgbClr val="000000"/>
              </a:solidFill>
            </a:endParaRPr>
          </a:p>
        </p:txBody>
      </p:sp>
      <p:sp>
        <p:nvSpPr>
          <p:cNvPr id="14" name="Content Placeholder 13"/>
          <p:cNvSpPr>
            <a:spLocks noGrp="1"/>
          </p:cNvSpPr>
          <p:nvPr>
            <p:ph sz="quarter" idx="13" hasCustomPrompt="1"/>
          </p:nvPr>
        </p:nvSpPr>
        <p:spPr>
          <a:xfrm>
            <a:off x="3657600" y="1219200"/>
            <a:ext cx="8229600" cy="4876800"/>
          </a:xfrm>
          <a:prstGeom prst="rect">
            <a:avLst/>
          </a:prstGeom>
        </p:spPr>
        <p:txBody>
          <a:bodyPr vert="horz" lIns="182880" tIns="137160">
            <a:normAutofit/>
          </a:bodyPr>
          <a:lstStyle>
            <a:lvl1pPr marL="0" indent="0">
              <a:spcBef>
                <a:spcPts val="400"/>
              </a:spcBef>
              <a:buFontTx/>
              <a:buNone/>
              <a:defRPr sz="4000" baseline="0">
                <a:solidFill>
                  <a:schemeClr val="bg1"/>
                </a:solidFill>
                <a:latin typeface="Segoe UI Light" pitchFamily="34" charset="0"/>
              </a:defRPr>
            </a:lvl1pPr>
          </a:lstStyle>
          <a:p>
            <a:pPr lvl="0"/>
            <a:r>
              <a:rPr lang="en-US" dirty="0"/>
              <a:t>Click to edit slide content</a:t>
            </a:r>
          </a:p>
        </p:txBody>
      </p:sp>
    </p:spTree>
    <p:extLst>
      <p:ext uri="{BB962C8B-B14F-4D97-AF65-F5344CB8AC3E}">
        <p14:creationId xmlns:p14="http://schemas.microsoft.com/office/powerpoint/2010/main" val="20090170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cSld name="1_Text content, normal,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rgbClr val="0072C6"/>
          </a:solidFill>
        </p:spPr>
        <p:txBody>
          <a:bodyPr rIns="91440">
            <a:normAutofit/>
          </a:bodyPr>
          <a:lstStyle>
            <a:lvl1pPr>
              <a:defRPr sz="2666" baseline="0">
                <a:solidFill>
                  <a:srgbClr val="FFFFFF"/>
                </a:solidFill>
                <a:latin typeface="+mn-lt"/>
              </a:defRPr>
            </a:lvl1pPr>
          </a:lstStyle>
          <a:p>
            <a:pPr lvl="0"/>
            <a:r>
              <a:rPr lang="en-US" dirty="0"/>
              <a:t>Click to edit slide content</a:t>
            </a:r>
          </a:p>
        </p:txBody>
      </p:sp>
      <p:sp>
        <p:nvSpPr>
          <p:cNvPr id="4" name="Slide Number Placeholder 3"/>
          <p:cNvSpPr>
            <a:spLocks noGrp="1"/>
          </p:cNvSpPr>
          <p:nvPr>
            <p:ph type="sldNum" sz="quarter" idx="11"/>
          </p:nvPr>
        </p:nvSpPr>
        <p:spPr/>
        <p:txBody>
          <a:bodyPr/>
          <a:lstStyle>
            <a:lvl1pPr>
              <a:defRPr>
                <a:solidFill>
                  <a:srgbClr val="000000"/>
                </a:solidFill>
                <a:latin typeface="+mn-lt"/>
              </a:defRPr>
            </a:lvl1pPr>
          </a:lstStyle>
          <a:p>
            <a:fld id="{74A398B2-5A34-1A4A-811E-F4027282568C}" type="slidenum">
              <a:rPr lang="en-US" smtClean="0"/>
              <a:pPr/>
              <a:t>‹#›</a:t>
            </a:fld>
            <a:endParaRPr lang="en-US" dirty="0"/>
          </a:p>
        </p:txBody>
      </p:sp>
      <p:sp>
        <p:nvSpPr>
          <p:cNvPr id="14" name="Content Placeholder 13"/>
          <p:cNvSpPr>
            <a:spLocks noGrp="1"/>
          </p:cNvSpPr>
          <p:nvPr>
            <p:ph sz="quarter" idx="13" hasCustomPrompt="1"/>
          </p:nvPr>
        </p:nvSpPr>
        <p:spPr>
          <a:xfrm>
            <a:off x="3657600" y="1219200"/>
            <a:ext cx="8229600" cy="5054600"/>
          </a:xfrm>
          <a:prstGeom prst="rect">
            <a:avLst/>
          </a:prstGeom>
        </p:spPr>
        <p:txBody>
          <a:bodyPr vert="horz" lIns="182880" tIns="137160">
            <a:normAutofit/>
          </a:bodyPr>
          <a:lstStyle>
            <a:lvl1pPr marL="0" indent="0">
              <a:spcBef>
                <a:spcPts val="400"/>
              </a:spcBef>
              <a:buFontTx/>
              <a:buNone/>
              <a:defRPr sz="1866" baseline="0">
                <a:solidFill>
                  <a:srgbClr val="000000"/>
                </a:solidFill>
                <a:latin typeface="+mn-lt"/>
              </a:defRPr>
            </a:lvl1pPr>
          </a:lstStyle>
          <a:p>
            <a:pPr lvl="0"/>
            <a:r>
              <a:rPr lang="en-US" dirty="0"/>
              <a:t>Click to edit slide content</a:t>
            </a:r>
          </a:p>
        </p:txBody>
      </p:sp>
    </p:spTree>
    <p:extLst>
      <p:ext uri="{BB962C8B-B14F-4D97-AF65-F5344CB8AC3E}">
        <p14:creationId xmlns:p14="http://schemas.microsoft.com/office/powerpoint/2010/main" val="714881255"/>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120586889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877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054783833"/>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642577907"/>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4259454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dirty="0"/>
              <a:t>Session code here</a:t>
            </a:r>
          </a:p>
        </p:txBody>
      </p:sp>
    </p:spTree>
    <p:extLst>
      <p:ext uri="{BB962C8B-B14F-4D97-AF65-F5344CB8AC3E}">
        <p14:creationId xmlns:p14="http://schemas.microsoft.com/office/powerpoint/2010/main" val="1941738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98002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92199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1681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45051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22431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760477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42174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057001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613133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165706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683226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971585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850847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3376624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40"/>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1"/>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9"/>
            <a:ext cx="2691631" cy="276999"/>
          </a:xfrm>
          <a:solidFill>
            <a:srgbClr val="E6E6E6">
              <a:alpha val="75000"/>
            </a:srgbClr>
          </a:solidFill>
        </p:spPr>
        <p:txBody>
          <a:bodyPr/>
          <a:lstStyle>
            <a:lvl1pPr marL="0" marR="0" indent="0" algn="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70100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90957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034625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893344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80284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459182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65302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17695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414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247030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2651256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61648" y="6566925"/>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09417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able of Content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BCA7B40-BF37-43D9-B6F6-0A7A01C4B65D}"/>
              </a:ext>
            </a:extLst>
          </p:cNvPr>
          <p:cNvSpPr/>
          <p:nvPr userDrawn="1"/>
        </p:nvSpPr>
        <p:spPr bwMode="auto">
          <a:xfrm>
            <a:off x="0" y="0"/>
            <a:ext cx="5188449"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4286"/>
            <a:ext cx="3618381" cy="899665"/>
          </a:xfrm>
        </p:spPr>
        <p:txBody>
          <a:bodyPr lIns="0" tIns="0" rIns="0" bIns="0"/>
          <a:lstStyle>
            <a:lvl1pPr algn="l" defTabSz="914367" rtl="0" eaLnBrk="1" latinLnBrk="0" hangingPunct="1">
              <a:lnSpc>
                <a:spcPts val="3137"/>
              </a:lnSpc>
              <a:spcBef>
                <a:spcPct val="0"/>
              </a:spcBef>
              <a:buNone/>
              <a:defRPr lang="en-US" sz="2745" b="0" kern="1200" cap="none" spc="-49" baseline="0" dirty="0">
                <a:ln w="3175">
                  <a:noFill/>
                </a:ln>
                <a:solidFill>
                  <a:schemeClr val="tx1"/>
                </a:solidFill>
                <a:effectLst/>
                <a:latin typeface="+mj-lt"/>
                <a:ea typeface="+mn-ea"/>
                <a:cs typeface="Segoe UI" pitchFamily="34" charset="0"/>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27983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01660304"/>
      </p:ext>
    </p:extLst>
  </p:cSld>
  <p:clrMapOvr>
    <a:masterClrMapping/>
  </p:clrMapOvr>
  <p:hf sldNum="0" hdr="0" ftr="0" dt="0"/>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66534602"/>
      </p:ext>
    </p:extLst>
  </p:cSld>
  <p:clrMapOvr>
    <a:masterClrMapping/>
  </p:clrMapOvr>
  <p:hf sldNum="0" hdr="0" ftr="0" dt="0"/>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62358"/>
      </p:ext>
    </p:extLst>
  </p:cSld>
  <p:clrMapOvr>
    <a:masterClrMapping/>
  </p:clrMapOvr>
  <p:hf sldNum="0" hdr="0" ftr="0" dt="0"/>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12/11/2019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extLst>
      <p:ext uri="{BB962C8B-B14F-4D97-AF65-F5344CB8AC3E}">
        <p14:creationId xmlns:p14="http://schemas.microsoft.com/office/powerpoint/2010/main" val="153803893"/>
      </p:ext>
    </p:extLst>
  </p:cSld>
  <p:clrMapOvr>
    <a:masterClrMapping/>
  </p:clrMapOvr>
  <p:hf sldNum="0" hdr="0" ftr="0" dt="0"/>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04409176"/>
      </p:ext>
    </p:extLst>
  </p:cSld>
  <p:clrMapOvr>
    <a:masterClrMapping/>
  </p:clrMapOvr>
  <p:hf sldNum="0" hdr="0" ftr="0" dt="0"/>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42950131"/>
      </p:ext>
    </p:extLst>
  </p:cSld>
  <p:clrMapOvr>
    <a:masterClrMapping/>
  </p:clrMapOvr>
  <p:transition>
    <p:fade/>
  </p:transition>
  <p:extLst>
    <p:ext uri="{DCECCB84-F9BA-43D5-87BE-67443E8EF086}">
      <p15:sldGuideLst xmlns:p15="http://schemas.microsoft.com/office/powerpoint/2012/main"/>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12/11/2019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84121344"/>
      </p:ext>
    </p:extLst>
  </p:cSld>
  <p:clrMapOvr>
    <a:masterClrMapping/>
  </p:clrMapOvr>
  <p:transition>
    <p:fade/>
  </p:transition>
  <p:extLst>
    <p:ext uri="{DCECCB84-F9BA-43D5-87BE-67443E8EF086}">
      <p15:sldGuideLst xmlns:p15="http://schemas.microsoft.com/office/powerpoint/2012/main"/>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12/11/2019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670262158"/>
      </p:ext>
    </p:extLst>
  </p:cSld>
  <p:clrMapOvr>
    <a:masterClrMapping/>
  </p:clrMapOvr>
  <p:hf sldNum="0" hdr="0" ftr="0" dt="0"/>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11657091"/>
      </p:ext>
    </p:extLst>
  </p:cSld>
  <p:clrMapOvr>
    <a:masterClrMapping/>
  </p:clrMapOvr>
  <p:hf sldNum="0" hdr="0" ftr="0" dt="0"/>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49789776"/>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326797" y="2831012"/>
            <a:ext cx="3348219" cy="2237377"/>
          </a:xfrm>
        </p:spPr>
        <p:txBody>
          <a:bodyPr>
            <a:normAutofit/>
          </a:bodyPr>
          <a:lstStyle>
            <a:lvl1pPr marL="0" indent="0">
              <a:buNone/>
              <a:defRPr sz="4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Webinar title 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326797" y="2383682"/>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137317" y="88337"/>
            <a:ext cx="2650698" cy="875905"/>
          </a:xfrm>
          <a:prstGeom prst="rect">
            <a:avLst/>
          </a:prstGeom>
        </p:spPr>
      </p:pic>
    </p:spTree>
    <p:extLst>
      <p:ext uri="{BB962C8B-B14F-4D97-AF65-F5344CB8AC3E}">
        <p14:creationId xmlns:p14="http://schemas.microsoft.com/office/powerpoint/2010/main" val="259994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241226668"/>
      </p:ext>
    </p:extLst>
  </p:cSld>
  <p:clrMapOvr>
    <a:masterClrMapping/>
  </p:clrMapOvr>
  <p:hf sldNum="0" hdr="0" ftr="0" dt="0"/>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09732183"/>
      </p:ext>
    </p:extLst>
  </p:cSld>
  <p:clrMapOvr>
    <a:masterClrMapping/>
  </p:clrMapOvr>
  <p:hf sldNum="0" hdr="0" ftr="0" dt="0"/>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47145148"/>
      </p:ext>
    </p:extLst>
  </p:cSld>
  <p:clrMapOvr>
    <a:masterClrMapping/>
  </p:clrMapOvr>
  <p:hf sldNum="0" hdr="0" ftr="0" dt="0"/>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12166790"/>
      </p:ext>
    </p:extLst>
  </p:cSld>
  <p:clrMapOvr>
    <a:masterClrMapping/>
  </p:clrMapOvr>
  <p:hf sldNum="0" hdr="0" ftr="0" dt="0"/>
</p:sldLayout>
</file>

<file path=ppt/slideLayouts/slideLayout2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12/11/2019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2952150010"/>
      </p:ext>
    </p:extLst>
  </p:cSld>
  <p:clrMapOvr>
    <a:masterClrMapping/>
  </p:clrMapOvr>
  <p:hf sldNum="0" hdr="0" ftr="0" dt="0"/>
</p:sldLayout>
</file>

<file path=ppt/slideLayouts/slideLayout2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75842355"/>
      </p:ext>
    </p:extLst>
  </p:cSld>
  <p:clrMapOvr>
    <a:masterClrMapping/>
  </p:clrMapOvr>
  <p:hf sldNum="0" hdr="0" ftr="0" dt="0"/>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40"/>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1"/>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9"/>
            <a:ext cx="2691631" cy="276999"/>
          </a:xfrm>
          <a:solidFill>
            <a:srgbClr val="E6E6E6">
              <a:alpha val="75000"/>
            </a:srgbClr>
          </a:solidFill>
        </p:spPr>
        <p:txBody>
          <a:bodyPr/>
          <a:lstStyle>
            <a:lvl1pPr marL="0" marR="0" indent="0" algn="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428761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47080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85822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1"/>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42847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65760" y="1773532"/>
            <a:ext cx="11390811" cy="369332"/>
          </a:xfrm>
          <a:prstGeom prst="rect">
            <a:avLst/>
          </a:prstGeom>
        </p:spPr>
        <p:txBody>
          <a:bodyPr vert="horz" lIns="91427" tIns="45713" rIns="91427" bIns="45713" rtlCol="0">
            <a:norm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000">
                <a:solidFill>
                  <a:schemeClr val="accent1"/>
                </a:solidFill>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65760" y="2180711"/>
            <a:ext cx="11390811" cy="1041311"/>
          </a:xfrm>
          <a:prstGeom prst="rect">
            <a:avLst/>
          </a:prstGeom>
        </p:spPr>
        <p:txBody>
          <a:bodyPr vert="horz" lIns="91427" tIns="45713" rIns="91427" bIns="45713" rtlCol="0">
            <a:normAutofit/>
          </a:bodyPr>
          <a:lstStyle/>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If you have a technical or content-related question, please use the Q&amp;A window</a:t>
            </a:r>
          </a:p>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65760" y="3897377"/>
            <a:ext cx="11390811" cy="369332"/>
          </a:xfrm>
          <a:prstGeom prst="rect">
            <a:avLst/>
          </a:prstGeom>
        </p:spPr>
        <p:txBody>
          <a:bodyPr vert="horz" lIns="91427" tIns="45713" rIns="91427" bIns="45713" rtlCol="0">
            <a:norm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000">
                <a:solidFill>
                  <a:schemeClr val="accent1"/>
                </a:solidFill>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65760" y="4304556"/>
            <a:ext cx="11390811" cy="1041311"/>
          </a:xfrm>
          <a:prstGeom prst="rect">
            <a:avLst/>
          </a:prstGeom>
        </p:spPr>
        <p:txBody>
          <a:bodyPr vert="horz" lIns="91427" tIns="45713" rIns="91427" bIns="45713" rtlCol="0">
            <a:normAutofit/>
          </a:bodyPr>
          <a:lstStyle/>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Yes, this presentation is being recorded</a:t>
            </a:r>
          </a:p>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84712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12612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6624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5605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272964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78083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96512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7638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919969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cSld name="Table of Content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BCA7B40-BF37-43D9-B6F6-0A7A01C4B65D}"/>
              </a:ext>
            </a:extLst>
          </p:cNvPr>
          <p:cNvSpPr/>
          <p:nvPr userDrawn="1"/>
        </p:nvSpPr>
        <p:spPr bwMode="auto">
          <a:xfrm>
            <a:off x="0" y="0"/>
            <a:ext cx="5188449"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4286"/>
            <a:ext cx="3618381" cy="899665"/>
          </a:xfrm>
        </p:spPr>
        <p:txBody>
          <a:bodyPr lIns="0" tIns="0" rIns="0" bIns="0"/>
          <a:lstStyle>
            <a:lvl1pPr algn="l" defTabSz="914367" rtl="0" eaLnBrk="1" latinLnBrk="0" hangingPunct="1">
              <a:lnSpc>
                <a:spcPts val="3137"/>
              </a:lnSpc>
              <a:spcBef>
                <a:spcPct val="0"/>
              </a:spcBef>
              <a:buNone/>
              <a:defRPr lang="en-US" sz="2745" b="0" kern="1200" cap="none" spc="-49" baseline="0" dirty="0">
                <a:ln w="3175">
                  <a:noFill/>
                </a:ln>
                <a:solidFill>
                  <a:schemeClr val="tx1"/>
                </a:solidFill>
                <a:effectLst/>
                <a:latin typeface="+mj-lt"/>
                <a:ea typeface="+mn-ea"/>
                <a:cs typeface="Segoe UI" pitchFamily="34" charset="0"/>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42187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2610423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2"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2" y="3679798"/>
            <a:ext cx="3348219" cy="324503"/>
          </a:xfrm>
        </p:spPr>
        <p:txBody>
          <a:bodyPr>
            <a:normAutofit/>
          </a:bodyPr>
          <a:lstStyle>
            <a:lvl1pPr marL="0" indent="0">
              <a:buNone/>
              <a:defRPr sz="1600" b="0" i="0">
                <a:solidFill>
                  <a:schemeClr val="accent3"/>
                </a:solidFill>
                <a:latin typeface="Segoe UI" panose="020B0502040204020203" pitchFamily="34" charset="0"/>
                <a:cs typeface="Segoe UI"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6"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6" y="3679798"/>
            <a:ext cx="3348219" cy="324503"/>
          </a:xfrm>
        </p:spPr>
        <p:txBody>
          <a:bodyPr>
            <a:normAutofit/>
          </a:bodyPr>
          <a:lstStyle>
            <a:lvl1pPr marL="0" indent="0">
              <a:buNone/>
              <a:defRPr sz="1600" b="0" i="0">
                <a:solidFill>
                  <a:schemeClr val="accent3"/>
                </a:solidFill>
                <a:latin typeface="Segoe UI" panose="020B0502040204020203" pitchFamily="34" charset="0"/>
                <a:cs typeface="Segoe UI"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155681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6698282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accent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4"/>
            <a:ext cx="12192000" cy="951701"/>
          </a:xfrm>
        </p:spPr>
        <p:txBody>
          <a:bodyPr>
            <a:noAutofit/>
          </a:bodyPr>
          <a:lstStyle>
            <a:lvl1pPr marL="0" indent="0" algn="ctr">
              <a:buNone/>
              <a:defRPr sz="5998"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141319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4"/>
            <a:ext cx="12192000" cy="951701"/>
          </a:xfrm>
        </p:spPr>
        <p:txBody>
          <a:bodyPr>
            <a:noAutofit/>
          </a:bodyPr>
          <a:lstStyle>
            <a:lvl1pPr marL="0" indent="0" algn="ctr">
              <a:buNone/>
              <a:defRPr sz="5998"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Description goes here</a:t>
            </a:r>
          </a:p>
        </p:txBody>
      </p:sp>
      <p:pic>
        <p:nvPicPr>
          <p:cNvPr id="5" name="Picture 4">
            <a:extLst>
              <a:ext uri="{FF2B5EF4-FFF2-40B4-BE49-F238E27FC236}">
                <a16:creationId xmlns:a16="http://schemas.microsoft.com/office/drawing/2014/main" id="{7819FAAA-BAFF-A047-8189-8B4C63F4B2C2}"/>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243021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1" y="2530312"/>
            <a:ext cx="5381897" cy="1797377"/>
          </a:xfrm>
        </p:spPr>
        <p:txBody>
          <a:bodyPr anchor="ctr" anchorCtr="0">
            <a:noAutofit/>
          </a:bodyPr>
          <a:lstStyle>
            <a:lvl1pPr marL="0" indent="0" algn="l">
              <a:buNone/>
              <a:defRPr sz="5998" b="1" i="0" spc="0">
                <a:solidFill>
                  <a:schemeClr val="tx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4152180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1" y="1530243"/>
            <a:ext cx="5381897" cy="2075107"/>
          </a:xfrm>
        </p:spPr>
        <p:txBody>
          <a:bodyPr anchor="b" anchorCtr="0">
            <a:noAutofit/>
          </a:bodyPr>
          <a:lstStyle>
            <a:lvl1pPr marL="0" indent="0" algn="l">
              <a:buNone/>
              <a:defRPr sz="5998" b="1" i="0" spc="0">
                <a:solidFill>
                  <a:schemeClr val="tx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65761" y="3692433"/>
            <a:ext cx="5381897" cy="1802675"/>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Description goes here</a:t>
            </a:r>
          </a:p>
        </p:txBody>
      </p:sp>
      <p:pic>
        <p:nvPicPr>
          <p:cNvPr id="9" name="Picture 8">
            <a:extLst>
              <a:ext uri="{FF2B5EF4-FFF2-40B4-BE49-F238E27FC236}">
                <a16:creationId xmlns:a16="http://schemas.microsoft.com/office/drawing/2014/main" id="{FE54D519-455D-A347-8A4B-06EF61D7FDB3}"/>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270153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57644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13317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CA5CA216-86B9-9348-9379-7E8F2E1B6F3B}"/>
              </a:ext>
            </a:extLst>
          </p:cNvPr>
          <p:cNvSpPr>
            <a:spLocks noGrp="1"/>
          </p:cNvSpPr>
          <p:nvPr>
            <p:ph type="body" sz="quarter" idx="12" hasCustomPrompt="1"/>
          </p:nvPr>
        </p:nvSpPr>
        <p:spPr>
          <a:xfrm>
            <a:off x="365761" y="409302"/>
            <a:ext cx="3274423" cy="1262744"/>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7" name="Text Placeholder 3">
            <a:extLst>
              <a:ext uri="{FF2B5EF4-FFF2-40B4-BE49-F238E27FC236}">
                <a16:creationId xmlns:a16="http://schemas.microsoft.com/office/drawing/2014/main" id="{B73BACFF-2839-5B48-A4E3-47D34B28E568}"/>
              </a:ext>
            </a:extLst>
          </p:cNvPr>
          <p:cNvSpPr>
            <a:spLocks noGrp="1"/>
          </p:cNvSpPr>
          <p:nvPr>
            <p:ph type="body" sz="quarter" idx="10" hasCustomPrompt="1"/>
          </p:nvPr>
        </p:nvSpPr>
        <p:spPr>
          <a:xfrm>
            <a:off x="4563292" y="856632"/>
            <a:ext cx="7184571" cy="5300329"/>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8" name="Text Placeholder 3">
            <a:extLst>
              <a:ext uri="{FF2B5EF4-FFF2-40B4-BE49-F238E27FC236}">
                <a16:creationId xmlns:a16="http://schemas.microsoft.com/office/drawing/2014/main" id="{77C152B6-635D-A242-99C5-617492527360}"/>
              </a:ext>
            </a:extLst>
          </p:cNvPr>
          <p:cNvSpPr>
            <a:spLocks noGrp="1"/>
          </p:cNvSpPr>
          <p:nvPr>
            <p:ph type="body" sz="quarter" idx="11" hasCustomPrompt="1"/>
          </p:nvPr>
        </p:nvSpPr>
        <p:spPr>
          <a:xfrm>
            <a:off x="4563292" y="409302"/>
            <a:ext cx="718457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title goes here</a:t>
            </a:r>
          </a:p>
        </p:txBody>
      </p:sp>
      <p:pic>
        <p:nvPicPr>
          <p:cNvPr id="10" name="Picture 9">
            <a:extLst>
              <a:ext uri="{FF2B5EF4-FFF2-40B4-BE49-F238E27FC236}">
                <a16:creationId xmlns:a16="http://schemas.microsoft.com/office/drawing/2014/main" id="{95A2AD60-7EE4-EB4A-8A36-7BC2DCBDEDD4}"/>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2731916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1" y="409303"/>
            <a:ext cx="4737463" cy="1158241"/>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1" y="2212703"/>
            <a:ext cx="4737463" cy="3961674"/>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1" y="1765373"/>
            <a:ext cx="4737463"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4" y="409576"/>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3165667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accent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1" y="409303"/>
            <a:ext cx="5381897" cy="653144"/>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65761" y="1210491"/>
            <a:ext cx="5381897" cy="5329647"/>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2349103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65761" y="409303"/>
            <a:ext cx="5381897" cy="653144"/>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65761" y="1210491"/>
            <a:ext cx="5381897" cy="5329647"/>
          </a:xfrm>
        </p:spPr>
        <p:txBody>
          <a:bodyPr>
            <a:normAutofit/>
          </a:bodyPr>
          <a:lstStyle>
            <a:lvl1pPr marL="0" indent="0">
              <a:buNone/>
              <a:defRPr sz="1600">
                <a:solidFill>
                  <a:schemeClr val="bg1"/>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361043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365762" y="2871363"/>
            <a:ext cx="3317965"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365762" y="3542213"/>
            <a:ext cx="3317965"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280721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365762" y="3124672"/>
            <a:ext cx="3317965"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407851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191093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57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5276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84859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13180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799058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9" name="Picture 8"/>
          <p:cNvPicPr>
            <a:picLocks noChangeAspect="1"/>
          </p:cNvPicPr>
          <p:nvPr userDrawn="1"/>
        </p:nvPicPr>
        <p:blipFill>
          <a:blip r:embed="rId4"/>
          <a:stretch>
            <a:fillRect/>
          </a:stretch>
        </p:blipFill>
        <p:spPr>
          <a:xfrm>
            <a:off x="4906250" y="484298"/>
            <a:ext cx="6822760" cy="1300000"/>
          </a:xfrm>
          <a:prstGeom prst="rect">
            <a:avLst/>
          </a:prstGeom>
        </p:spPr>
      </p:pic>
    </p:spTree>
    <p:extLst>
      <p:ext uri="{BB962C8B-B14F-4D97-AF65-F5344CB8AC3E}">
        <p14:creationId xmlns:p14="http://schemas.microsoft.com/office/powerpoint/2010/main" val="193980903"/>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4032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076091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0664138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4362098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226746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3497999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634602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4517461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4528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512205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3137205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6773721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32128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95642033"/>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20687157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61669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27727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358767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99389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75904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16000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6" y="0"/>
            <a:ext cx="9936755" cy="6858000"/>
          </a:xfrm>
          <a:prstGeom prst="rect">
            <a:avLst/>
          </a:prstGeom>
        </p:spPr>
      </p:pic>
    </p:spTree>
    <p:extLst>
      <p:ext uri="{BB962C8B-B14F-4D97-AF65-F5344CB8AC3E}">
        <p14:creationId xmlns:p14="http://schemas.microsoft.com/office/powerpoint/2010/main" val="1010136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84200" y="3962401"/>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2"/>
            <a:ext cx="3017520" cy="307777"/>
          </a:xfrm>
        </p:spPr>
        <p:txBody>
          <a:bodyPr anchor="b"/>
          <a:lstStyle>
            <a:lvl1pPr marL="0" indent="0" algn="r">
              <a:buFont typeface="Arial" panose="020B0604020202020204" pitchFamily="34" charset="0"/>
              <a:buNone/>
              <a:defRPr sz="2000">
                <a:latin typeface="+mn-lt"/>
              </a:defRPr>
            </a:lvl1pPr>
            <a:lvl2pPr marL="228556" indent="0">
              <a:buNone/>
              <a:defRPr/>
            </a:lvl2pPr>
          </a:lstStyle>
          <a:p>
            <a:pPr lvl="0"/>
            <a:r>
              <a:rPr lang="en-US" dirty="0"/>
              <a:t>Session code here</a:t>
            </a:r>
          </a:p>
        </p:txBody>
      </p:sp>
    </p:spTree>
    <p:extLst>
      <p:ext uri="{BB962C8B-B14F-4D97-AF65-F5344CB8AC3E}">
        <p14:creationId xmlns:p14="http://schemas.microsoft.com/office/powerpoint/2010/main" val="2174869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9488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10516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03684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38308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351131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59578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840376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939550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919539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8177009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28167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463160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740765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953789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142778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4196383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028901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868821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95593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9215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4592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849932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8684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7543009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6"/>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24" indent="0">
              <a:buFont typeface="Wingdings" panose="05000000000000000000" pitchFamily="2" charset="2"/>
              <a:buNone/>
              <a:defRPr sz="2353" b="0"/>
            </a:lvl2pPr>
            <a:lvl3pPr marL="441917" indent="0">
              <a:buFont typeface="Wingdings" panose="05000000000000000000" pitchFamily="2" charset="2"/>
              <a:buNone/>
              <a:tabLst/>
              <a:defRPr sz="2157" b="0"/>
            </a:lvl3pPr>
            <a:lvl4pPr marL="639534" indent="0">
              <a:buFont typeface="Wingdings" panose="05000000000000000000" pitchFamily="2" charset="2"/>
              <a:buNone/>
              <a:defRPr sz="2157" b="0"/>
            </a:lvl4pPr>
            <a:lvl5pPr marL="837154"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27754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24"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17"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534"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15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160" marR="0" lvl="0" indent="-504160" algn="l" defTabSz="914261" rtl="0" eaLnBrk="1" fontAlgn="auto" latinLnBrk="0" hangingPunct="1">
              <a:lnSpc>
                <a:spcPct val="90000"/>
              </a:lnSpc>
              <a:spcBef>
                <a:spcPts val="1200"/>
              </a:spcBef>
              <a:spcAft>
                <a:spcPts val="0"/>
              </a:spcAft>
              <a:buClr>
                <a:schemeClr val="tx1"/>
              </a:buClr>
              <a:buSzPct val="90000"/>
              <a:tabLst/>
            </a:pPr>
            <a:r>
              <a:rPr lang="en-US"/>
              <a:t>Edit Master text styles</a:t>
            </a:r>
          </a:p>
          <a:p>
            <a:pPr marL="504160" marR="0" lvl="1" indent="-504160" algn="l" defTabSz="914261" rtl="0" eaLnBrk="1" fontAlgn="auto" latinLnBrk="0" hangingPunct="1">
              <a:lnSpc>
                <a:spcPct val="90000"/>
              </a:lnSpc>
              <a:spcBef>
                <a:spcPts val="1200"/>
              </a:spcBef>
              <a:spcAft>
                <a:spcPts val="0"/>
              </a:spcAft>
              <a:buClr>
                <a:schemeClr val="tx1"/>
              </a:buClr>
              <a:buSzPct val="90000"/>
              <a:tabLst/>
            </a:pPr>
            <a:r>
              <a:rPr lang="en-US"/>
              <a:t>Second level</a:t>
            </a:r>
          </a:p>
          <a:p>
            <a:pPr marL="504160" marR="0" lvl="2" indent="-504160" algn="l" defTabSz="914261" rtl="0" eaLnBrk="1" fontAlgn="auto" latinLnBrk="0" hangingPunct="1">
              <a:lnSpc>
                <a:spcPct val="90000"/>
              </a:lnSpc>
              <a:spcBef>
                <a:spcPts val="1200"/>
              </a:spcBef>
              <a:spcAft>
                <a:spcPts val="0"/>
              </a:spcAft>
              <a:buClr>
                <a:schemeClr val="tx1"/>
              </a:buClr>
              <a:buSzPct val="90000"/>
              <a:tabLst/>
            </a:pPr>
            <a:r>
              <a:rPr lang="en-US"/>
              <a:t>Third level</a:t>
            </a:r>
          </a:p>
          <a:p>
            <a:pPr marL="504160" marR="0" lvl="3" indent="-504160" algn="l" defTabSz="914261" rtl="0" eaLnBrk="1" fontAlgn="auto" latinLnBrk="0" hangingPunct="1">
              <a:lnSpc>
                <a:spcPct val="90000"/>
              </a:lnSpc>
              <a:spcBef>
                <a:spcPts val="1200"/>
              </a:spcBef>
              <a:spcAft>
                <a:spcPts val="0"/>
              </a:spcAft>
              <a:buClr>
                <a:schemeClr val="tx1"/>
              </a:buClr>
              <a:buSzPct val="90000"/>
              <a:tabLst/>
            </a:pPr>
            <a:r>
              <a:rPr lang="en-US"/>
              <a:t>Fourth level</a:t>
            </a:r>
          </a:p>
          <a:p>
            <a:pPr marL="504160" marR="0" lvl="4" indent="-504160" algn="l" defTabSz="914261"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62451" y="6567022"/>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81625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2"/>
            <a:ext cx="12190264" cy="6857996"/>
          </a:xfrm>
          <a:prstGeom prst="rect">
            <a:avLst/>
          </a:prstGeom>
        </p:spPr>
      </p:pic>
      <p:sp>
        <p:nvSpPr>
          <p:cNvPr id="2" name="Rectangle 1"/>
          <p:cNvSpPr/>
          <p:nvPr userDrawn="1"/>
        </p:nvSpPr>
        <p:spPr bwMode="auto">
          <a:xfrm>
            <a:off x="269239" y="2077801"/>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wrap="square"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7" name="Text Placeholder 2"/>
          <p:cNvSpPr txBox="1">
            <a:spLocks/>
          </p:cNvSpPr>
          <p:nvPr userDrawn="1"/>
        </p:nvSpPr>
        <p:spPr bwMode="auto">
          <a:xfrm>
            <a:off x="273301" y="6118626"/>
            <a:ext cx="2958170" cy="537925"/>
          </a:xfrm>
          <a:prstGeom prst="rect">
            <a:avLst/>
          </a:prstGeom>
        </p:spPr>
        <p:txBody>
          <a:bodyPr vert="horz" wrap="square" lIns="143407" tIns="107555" rIns="143407" bIns="107555"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403607469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793104"/>
          </a:xfrm>
          <a:noFill/>
        </p:spPr>
        <p:txBody>
          <a:bodyPr wrap="square" lIns="146304" tIns="91440" rIns="146304" bIns="91440" anchor="t" anchorCtr="0"/>
          <a:lstStyle>
            <a:lvl1pPr>
              <a:defRPr sz="5293"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2431"/>
            <a:ext cx="1792850" cy="384107"/>
          </a:xfrm>
          <a:prstGeom prst="rect">
            <a:avLst/>
          </a:prstGeom>
        </p:spPr>
      </p:pic>
      <p:sp>
        <p:nvSpPr>
          <p:cNvPr id="6" name="Text Placeholder 2"/>
          <p:cNvSpPr txBox="1">
            <a:spLocks/>
          </p:cNvSpPr>
          <p:nvPr/>
        </p:nvSpPr>
        <p:spPr bwMode="auto">
          <a:xfrm>
            <a:off x="358945" y="201450"/>
            <a:ext cx="2958170" cy="537925"/>
          </a:xfrm>
          <a:prstGeom prst="rect">
            <a:avLst/>
          </a:prstGeom>
        </p:spPr>
        <p:txBody>
          <a:bodyPr vert="horz" wrap="square" lIns="143407" tIns="107555" rIns="143407" bIns="107555"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45065956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lvl1pPr>
              <a:defRPr>
                <a:solidFill>
                  <a:srgbClr val="0078D7"/>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833707"/>
          </a:xfrm>
        </p:spPr>
        <p:txBody>
          <a:bodyPr/>
          <a:lstStyle>
            <a:lvl1pPr marL="0" indent="0">
              <a:buNone/>
              <a:defRPr sz="2800">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879491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833707"/>
          </a:xfrm>
        </p:spPr>
        <p:txBody>
          <a:bodyPr/>
          <a:lstStyle>
            <a:lvl1pPr marL="0" indent="0">
              <a:buNone/>
              <a:defRPr sz="2800">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65810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948025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900072"/>
          </a:xfrm>
        </p:spPr>
        <p:txBody>
          <a:bodyPr>
            <a:spAutoFit/>
          </a:bodyPr>
          <a:lstStyle>
            <a:lvl1pPr>
              <a:defRPr sz="28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Tree>
    <p:extLst>
      <p:ext uri="{BB962C8B-B14F-4D97-AF65-F5344CB8AC3E}">
        <p14:creationId xmlns:p14="http://schemas.microsoft.com/office/powerpoint/2010/main" val="268101058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900072"/>
          </a:xfrm>
        </p:spPr>
        <p:txBody>
          <a:bodyPr>
            <a:sp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Tree>
    <p:extLst>
      <p:ext uri="{BB962C8B-B14F-4D97-AF65-F5344CB8AC3E}">
        <p14:creationId xmlns:p14="http://schemas.microsoft.com/office/powerpoint/2010/main" val="274616459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34697"/>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34697"/>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79283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4" name="Text Placeholder 3"/>
          <p:cNvSpPr>
            <a:spLocks noGrp="1"/>
          </p:cNvSpPr>
          <p:nvPr>
            <p:ph type="body" sz="quarter" idx="10"/>
          </p:nvPr>
        </p:nvSpPr>
        <p:spPr>
          <a:xfrm>
            <a:off x="269242" y="1189177"/>
            <a:ext cx="5378548" cy="19346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346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0034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388818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929296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Tree>
    <p:extLst>
      <p:ext uri="{BB962C8B-B14F-4D97-AF65-F5344CB8AC3E}">
        <p14:creationId xmlns:p14="http://schemas.microsoft.com/office/powerpoint/2010/main" val="329798024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wrap="square" tIns="91440" bIns="91440" anchor="t" anchorCtr="0"/>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47414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wrap="square" tIns="91440" bIns="91440" anchor="t" anchorCtr="0"/>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205334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19043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theme" Target="../theme/theme10.xml"/><Relationship Id="rId1" Type="http://schemas.openxmlformats.org/officeDocument/2006/relationships/slideLayout" Target="../slideLayouts/slideLayout24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theme" Target="../theme/theme2.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3" Type="http://schemas.openxmlformats.org/officeDocument/2006/relationships/slideLayout" Target="../slideLayouts/slideLayout43.xml"/><Relationship Id="rId21" Type="http://schemas.openxmlformats.org/officeDocument/2006/relationships/theme" Target="../theme/theme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image" Target="../media/image13.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theme" Target="../theme/theme4.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image" Target="../media/image23.emf"/></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image" Target="../media/image27.png"/><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theme" Target="../theme/theme5.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29" Type="http://schemas.openxmlformats.org/officeDocument/2006/relationships/slideLayout" Target="../slideLayouts/slideLayout114.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8" Type="http://schemas.openxmlformats.org/officeDocument/2006/relationships/slideLayout" Target="../slideLayouts/slideLayout93.xml"/><Relationship Id="rId3" Type="http://schemas.openxmlformats.org/officeDocument/2006/relationships/slideLayout" Target="../slideLayouts/slideLayout88.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 Type="http://schemas.openxmlformats.org/officeDocument/2006/relationships/slideLayout" Target="../slideLayouts/slideLayout125.xml"/><Relationship Id="rId21" Type="http://schemas.openxmlformats.org/officeDocument/2006/relationships/slideLayout" Target="../slideLayouts/slideLayout143.xml"/><Relationship Id="rId34" Type="http://schemas.openxmlformats.org/officeDocument/2006/relationships/image" Target="../media/image23.emf"/><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33" Type="http://schemas.openxmlformats.org/officeDocument/2006/relationships/theme" Target="../theme/theme6.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slideLayout" Target="../slideLayouts/slideLayout151.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32" Type="http://schemas.openxmlformats.org/officeDocument/2006/relationships/slideLayout" Target="../slideLayouts/slideLayout154.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slideLayout" Target="../slideLayouts/slideLayout153.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 Id="rId8" Type="http://schemas.openxmlformats.org/officeDocument/2006/relationships/slideLayout" Target="../slideLayouts/slideLayout13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26" Type="http://schemas.openxmlformats.org/officeDocument/2006/relationships/slideLayout" Target="../slideLayouts/slideLayout180.xml"/><Relationship Id="rId3" Type="http://schemas.openxmlformats.org/officeDocument/2006/relationships/slideLayout" Target="../slideLayouts/slideLayout157.xml"/><Relationship Id="rId21" Type="http://schemas.openxmlformats.org/officeDocument/2006/relationships/slideLayout" Target="../slideLayouts/slideLayout175.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slideLayout" Target="../slideLayouts/slideLayout179.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29" Type="http://schemas.openxmlformats.org/officeDocument/2006/relationships/slideLayout" Target="../slideLayouts/slideLayout183.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24" Type="http://schemas.openxmlformats.org/officeDocument/2006/relationships/slideLayout" Target="../slideLayouts/slideLayout178.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28" Type="http://schemas.openxmlformats.org/officeDocument/2006/relationships/slideLayout" Target="../slideLayouts/slideLayout182.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31" Type="http://schemas.openxmlformats.org/officeDocument/2006/relationships/theme" Target="../theme/theme7.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 Id="rId27" Type="http://schemas.openxmlformats.org/officeDocument/2006/relationships/slideLayout" Target="../slideLayouts/slideLayout181.xml"/><Relationship Id="rId30" Type="http://schemas.openxmlformats.org/officeDocument/2006/relationships/slideLayout" Target="../slideLayouts/slideLayout18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slideLayout" Target="../slideLayouts/slideLayout197.xml"/><Relationship Id="rId18" Type="http://schemas.openxmlformats.org/officeDocument/2006/relationships/slideLayout" Target="../slideLayouts/slideLayout202.xml"/><Relationship Id="rId26" Type="http://schemas.openxmlformats.org/officeDocument/2006/relationships/theme" Target="../theme/theme8.xml"/><Relationship Id="rId3" Type="http://schemas.openxmlformats.org/officeDocument/2006/relationships/slideLayout" Target="../slideLayouts/slideLayout187.xml"/><Relationship Id="rId21" Type="http://schemas.openxmlformats.org/officeDocument/2006/relationships/slideLayout" Target="../slideLayouts/slideLayout205.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17" Type="http://schemas.openxmlformats.org/officeDocument/2006/relationships/slideLayout" Target="../slideLayouts/slideLayout201.xml"/><Relationship Id="rId25" Type="http://schemas.openxmlformats.org/officeDocument/2006/relationships/slideLayout" Target="../slideLayouts/slideLayout209.xml"/><Relationship Id="rId2" Type="http://schemas.openxmlformats.org/officeDocument/2006/relationships/slideLayout" Target="../slideLayouts/slideLayout186.xml"/><Relationship Id="rId16" Type="http://schemas.openxmlformats.org/officeDocument/2006/relationships/slideLayout" Target="../slideLayouts/slideLayout200.xml"/><Relationship Id="rId20" Type="http://schemas.openxmlformats.org/officeDocument/2006/relationships/slideLayout" Target="../slideLayouts/slideLayout204.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24" Type="http://schemas.openxmlformats.org/officeDocument/2006/relationships/slideLayout" Target="../slideLayouts/slideLayout208.xml"/><Relationship Id="rId5" Type="http://schemas.openxmlformats.org/officeDocument/2006/relationships/slideLayout" Target="../slideLayouts/slideLayout189.xml"/><Relationship Id="rId15" Type="http://schemas.openxmlformats.org/officeDocument/2006/relationships/slideLayout" Target="../slideLayouts/slideLayout199.xml"/><Relationship Id="rId23" Type="http://schemas.openxmlformats.org/officeDocument/2006/relationships/slideLayout" Target="../slideLayouts/slideLayout207.xml"/><Relationship Id="rId10" Type="http://schemas.openxmlformats.org/officeDocument/2006/relationships/slideLayout" Target="../slideLayouts/slideLayout194.xml"/><Relationship Id="rId19" Type="http://schemas.openxmlformats.org/officeDocument/2006/relationships/slideLayout" Target="../slideLayouts/slideLayout203.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slideLayout" Target="../slideLayouts/slideLayout198.xml"/><Relationship Id="rId22" Type="http://schemas.openxmlformats.org/officeDocument/2006/relationships/slideLayout" Target="../slideLayouts/slideLayout206.xml"/><Relationship Id="rId27" Type="http://schemas.openxmlformats.org/officeDocument/2006/relationships/image" Target="../media/image23.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slideLayout" Target="../slideLayouts/slideLayout222.xml"/><Relationship Id="rId18" Type="http://schemas.openxmlformats.org/officeDocument/2006/relationships/slideLayout" Target="../slideLayouts/slideLayout227.xml"/><Relationship Id="rId26" Type="http://schemas.openxmlformats.org/officeDocument/2006/relationships/slideLayout" Target="../slideLayouts/slideLayout235.xml"/><Relationship Id="rId3" Type="http://schemas.openxmlformats.org/officeDocument/2006/relationships/slideLayout" Target="../slideLayouts/slideLayout212.xml"/><Relationship Id="rId21" Type="http://schemas.openxmlformats.org/officeDocument/2006/relationships/slideLayout" Target="../slideLayouts/slideLayout230.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17" Type="http://schemas.openxmlformats.org/officeDocument/2006/relationships/slideLayout" Target="../slideLayouts/slideLayout226.xml"/><Relationship Id="rId25" Type="http://schemas.openxmlformats.org/officeDocument/2006/relationships/slideLayout" Target="../slideLayouts/slideLayout234.xml"/><Relationship Id="rId2" Type="http://schemas.openxmlformats.org/officeDocument/2006/relationships/slideLayout" Target="../slideLayouts/slideLayout211.xml"/><Relationship Id="rId16" Type="http://schemas.openxmlformats.org/officeDocument/2006/relationships/slideLayout" Target="../slideLayouts/slideLayout225.xml"/><Relationship Id="rId20" Type="http://schemas.openxmlformats.org/officeDocument/2006/relationships/slideLayout" Target="../slideLayouts/slideLayout229.xml"/><Relationship Id="rId29" Type="http://schemas.openxmlformats.org/officeDocument/2006/relationships/slideLayout" Target="../slideLayouts/slideLayout238.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24" Type="http://schemas.openxmlformats.org/officeDocument/2006/relationships/slideLayout" Target="../slideLayouts/slideLayout233.xml"/><Relationship Id="rId5" Type="http://schemas.openxmlformats.org/officeDocument/2006/relationships/slideLayout" Target="../slideLayouts/slideLayout214.xml"/><Relationship Id="rId15" Type="http://schemas.openxmlformats.org/officeDocument/2006/relationships/slideLayout" Target="../slideLayouts/slideLayout224.xml"/><Relationship Id="rId23" Type="http://schemas.openxmlformats.org/officeDocument/2006/relationships/slideLayout" Target="../slideLayouts/slideLayout232.xml"/><Relationship Id="rId28" Type="http://schemas.openxmlformats.org/officeDocument/2006/relationships/slideLayout" Target="../slideLayouts/slideLayout237.xml"/><Relationship Id="rId10" Type="http://schemas.openxmlformats.org/officeDocument/2006/relationships/slideLayout" Target="../slideLayouts/slideLayout219.xml"/><Relationship Id="rId19" Type="http://schemas.openxmlformats.org/officeDocument/2006/relationships/slideLayout" Target="../slideLayouts/slideLayout228.xml"/><Relationship Id="rId31" Type="http://schemas.openxmlformats.org/officeDocument/2006/relationships/theme" Target="../theme/theme9.xml"/><Relationship Id="rId4" Type="http://schemas.openxmlformats.org/officeDocument/2006/relationships/slideLayout" Target="../slideLayouts/slideLayout213.xml"/><Relationship Id="rId9" Type="http://schemas.openxmlformats.org/officeDocument/2006/relationships/slideLayout" Target="../slideLayouts/slideLayout218.xml"/><Relationship Id="rId14" Type="http://schemas.openxmlformats.org/officeDocument/2006/relationships/slideLayout" Target="../slideLayouts/slideLayout223.xml"/><Relationship Id="rId22" Type="http://schemas.openxmlformats.org/officeDocument/2006/relationships/slideLayout" Target="../slideLayouts/slideLayout231.xml"/><Relationship Id="rId27" Type="http://schemas.openxmlformats.org/officeDocument/2006/relationships/slideLayout" Target="../slideLayouts/slideLayout236.xml"/><Relationship Id="rId30" Type="http://schemas.openxmlformats.org/officeDocument/2006/relationships/slideLayout" Target="../slideLayouts/slideLayout2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4401845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935" r:id="rId19"/>
    <p:sldLayoutId id="2147483936" r:id="rId20"/>
    <p:sldLayoutId id="2147483937" r:id="rId21"/>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53803390"/>
      </p:ext>
    </p:extLst>
  </p:cSld>
  <p:clrMap bg1="lt1" tx1="dk1" bg2="lt2" tx2="dk2" accent1="accent1" accent2="accent2" accent3="accent3" accent4="accent4" accent5="accent5" accent6="accent6" hlink="hlink" folHlink="folHlink"/>
  <p:sldLayoutIdLst>
    <p:sldLayoutId id="2147484940"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12/11/2019</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72813002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938"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225"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3157921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4322253"/>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rm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39"/>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056398067"/>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 id="2147483795" r:id="rId24"/>
    <p:sldLayoutId id="2147483796" r:id="rId25"/>
    <p:sldLayoutId id="2147483797" r:id="rId26"/>
    <p:sldLayoutId id="2147483798" r:id="rId27"/>
    <p:sldLayoutId id="2147483799" r:id="rId28"/>
    <p:sldLayoutId id="2147483800" r:id="rId29"/>
    <p:sldLayoutId id="2147483801" r:id="rId30"/>
    <p:sldLayoutId id="2147483802" r:id="rId31"/>
    <p:sldLayoutId id="2147483803" r:id="rId32"/>
    <p:sldLayoutId id="2147483804" r:id="rId33"/>
    <p:sldLayoutId id="2147483805" r:id="rId34"/>
    <p:sldLayoutId id="2147483806" r:id="rId35"/>
    <p:sldLayoutId id="2147483807" r:id="rId36"/>
    <p:sldLayoutId id="2147483939" r:id="rId37"/>
  </p:sldLayoutIdLst>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hf sldNum="0" hdr="0" ftr="0" dt="0"/>
  <p:txStyles>
    <p:titleStyle>
      <a:lvl1pPr algn="l" defTabSz="914192" rtl="0" eaLnBrk="1" latinLnBrk="0" hangingPunct="1">
        <a:lnSpc>
          <a:spcPct val="90000"/>
        </a:lnSpc>
        <a:spcBef>
          <a:spcPct val="0"/>
        </a:spcBef>
        <a:buNone/>
        <a:defRPr lang="en-US" sz="4800" b="0" kern="1200" cap="none" spc="-100" baseline="0" dirty="0" smtClean="0">
          <a:ln w="3175">
            <a:noFill/>
          </a:ln>
          <a:solidFill>
            <a:srgbClr val="0078D7"/>
          </a:soli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4"/>
          <a:stretch>
            <a:fillRect/>
          </a:stretch>
        </p:blipFill>
        <p:spPr>
          <a:xfrm rot="5400000">
            <a:off x="9288988" y="2942644"/>
            <a:ext cx="6858000" cy="972712"/>
          </a:xfrm>
          <a:prstGeom prst="rect">
            <a:avLst/>
          </a:prstGeom>
        </p:spPr>
      </p:pic>
    </p:spTree>
    <p:extLst>
      <p:ext uri="{BB962C8B-B14F-4D97-AF65-F5344CB8AC3E}">
        <p14:creationId xmlns:p14="http://schemas.microsoft.com/office/powerpoint/2010/main" val="1069840146"/>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826" r:id="rId18"/>
    <p:sldLayoutId id="2147483827" r:id="rId19"/>
    <p:sldLayoutId id="2147483828" r:id="rId20"/>
    <p:sldLayoutId id="2147483829" r:id="rId21"/>
    <p:sldLayoutId id="2147483830" r:id="rId22"/>
    <p:sldLayoutId id="2147483831" r:id="rId23"/>
    <p:sldLayoutId id="2147483832" r:id="rId24"/>
    <p:sldLayoutId id="2147483833" r:id="rId25"/>
    <p:sldLayoutId id="2147483834" r:id="rId26"/>
    <p:sldLayoutId id="2147483835" r:id="rId27"/>
    <p:sldLayoutId id="2147483836" r:id="rId28"/>
    <p:sldLayoutId id="2147483837" r:id="rId29"/>
    <p:sldLayoutId id="2147483838" r:id="rId30"/>
    <p:sldLayoutId id="2147483839" r:id="rId31"/>
    <p:sldLayoutId id="2147483840" r:id="rId32"/>
  </p:sldLayoutIdLst>
  <p:transition>
    <p:fade/>
  </p:transition>
  <p:hf sldNum="0" hdr="0" ftr="0" dt="0"/>
  <p:txStyles>
    <p:title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137160" rIns="91440" bIns="45720" numCol="1" anchor="t"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137160" rIns="91440" bIns="45720" numCol="1" anchor="t" anchorCtr="0" compatLnSpc="1">
            <a:prstTxWarp prst="textNoShape">
              <a:avLst/>
            </a:prstTxWarp>
          </a:bodyPr>
          <a:lstStyle/>
          <a:p>
            <a:pPr lvl="0"/>
            <a:r>
              <a:rPr lang="en-US" altLang="en-US"/>
              <a:t>First level</a:t>
            </a:r>
          </a:p>
          <a:p>
            <a:pPr lvl="3"/>
            <a:r>
              <a:rPr lang="en-US" altLang="en-US"/>
              <a:t>Second level</a:t>
            </a:r>
          </a:p>
          <a:p>
            <a:pPr lvl="2"/>
            <a:r>
              <a:rPr lang="en-US" altLang="en-US"/>
              <a:t>Third level</a:t>
            </a:r>
          </a:p>
        </p:txBody>
      </p:sp>
      <p:sp>
        <p:nvSpPr>
          <p:cNvPr id="7"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8" name="Slide Number Placeholder 3"/>
          <p:cNvSpPr>
            <a:spLocks noGrp="1"/>
          </p:cNvSpPr>
          <p:nvPr>
            <p:ph type="sldNum" sz="quarter" idx="4"/>
          </p:nvPr>
        </p:nvSpPr>
        <p:spPr>
          <a:xfrm>
            <a:off x="9353550" y="6492875"/>
            <a:ext cx="2844800" cy="365125"/>
          </a:xfrm>
          <a:prstGeom prst="rect">
            <a:avLst/>
          </a:prstGeom>
        </p:spPr>
        <p:txBody>
          <a:bodyPr/>
          <a:lstStyle>
            <a:lvl1pPr algn="r">
              <a:defRPr sz="1200" smtClean="0">
                <a:solidFill>
                  <a:srgbClr val="3F3F3F"/>
                </a:solidFill>
                <a:latin typeface="+mn-lt"/>
              </a:defRPr>
            </a:lvl1pPr>
          </a:lstStyle>
          <a:p>
            <a:pPr>
              <a:defRPr/>
            </a:pPr>
            <a:fld id="{A0AE9EC9-F182-4A35-8041-CBBE9CFA6E78}" type="slidenum">
              <a:rPr lang="en-US" smtClean="0"/>
              <a:pPr>
                <a:defRPr/>
              </a:pPr>
              <a:t>‹#›</a:t>
            </a:fld>
            <a:endParaRPr lang="en-US" dirty="0"/>
          </a:p>
        </p:txBody>
      </p:sp>
    </p:spTree>
    <p:extLst>
      <p:ext uri="{BB962C8B-B14F-4D97-AF65-F5344CB8AC3E}">
        <p14:creationId xmlns:p14="http://schemas.microsoft.com/office/powerpoint/2010/main" val="2135348036"/>
      </p:ext>
    </p:extLst>
  </p:cSld>
  <p:clrMap bg1="dk1" tx1="lt1" bg2="dk2" tx2="lt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 id="2147483889" r:id="rId12"/>
    <p:sldLayoutId id="2147483890" r:id="rId13"/>
    <p:sldLayoutId id="2147483891" r:id="rId14"/>
    <p:sldLayoutId id="2147483892" r:id="rId15"/>
    <p:sldLayoutId id="2147483893" r:id="rId16"/>
    <p:sldLayoutId id="2147483894" r:id="rId17"/>
    <p:sldLayoutId id="2147483895" r:id="rId18"/>
    <p:sldLayoutId id="2147483896" r:id="rId19"/>
    <p:sldLayoutId id="2147483897" r:id="rId20"/>
    <p:sldLayoutId id="2147483898" r:id="rId21"/>
    <p:sldLayoutId id="2147483899" r:id="rId22"/>
    <p:sldLayoutId id="2147483900" r:id="rId23"/>
    <p:sldLayoutId id="2147483901" r:id="rId24"/>
    <p:sldLayoutId id="2147483902" r:id="rId25"/>
    <p:sldLayoutId id="2147483903" r:id="rId26"/>
    <p:sldLayoutId id="2147483904" r:id="rId27"/>
    <p:sldLayoutId id="2147483905" r:id="rId28"/>
    <p:sldLayoutId id="2147483906" r:id="rId29"/>
    <p:sldLayoutId id="2147483907" r:id="rId30"/>
  </p:sldLayoutIdLst>
  <p:hf hdr="0" ftr="0" dt="0"/>
  <p:txStyles>
    <p:titleStyle>
      <a:lvl1pPr algn="ctr" rtl="0" fontAlgn="base">
        <a:spcBef>
          <a:spcPct val="0"/>
        </a:spcBef>
        <a:spcAft>
          <a:spcPct val="0"/>
        </a:spcAft>
        <a:defRPr sz="2000">
          <a:solidFill>
            <a:schemeClr val="tx1"/>
          </a:solidFill>
          <a:latin typeface="+mn-lt"/>
          <a:ea typeface="Segoe Pro Light"/>
          <a:cs typeface="Segoe Pro Light"/>
        </a:defRPr>
      </a:lvl1pPr>
      <a:lvl2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2pPr>
      <a:lvl3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3pPr>
      <a:lvl4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4pPr>
      <a:lvl5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5pPr>
      <a:lvl6pPr marL="4572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6pPr>
      <a:lvl7pPr marL="9144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7pPr>
      <a:lvl8pPr marL="13716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8pPr>
      <a:lvl9pPr marL="18288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9pPr>
    </p:titleStyle>
    <p:bodyStyle>
      <a:lvl1pPr algn="l" rtl="0" fontAlgn="base">
        <a:lnSpc>
          <a:spcPct val="120000"/>
        </a:lnSpc>
        <a:spcBef>
          <a:spcPct val="20000"/>
        </a:spcBef>
        <a:spcAft>
          <a:spcPct val="0"/>
        </a:spcAft>
        <a:buFont typeface="+mj-lt"/>
        <a:defRPr sz="1400">
          <a:solidFill>
            <a:schemeClr val="bg1"/>
          </a:solidFill>
          <a:latin typeface="+mn-lt"/>
          <a:ea typeface="Segoe Pro Light"/>
          <a:cs typeface="Segoe Pro Light"/>
        </a:defRPr>
      </a:lvl1pPr>
      <a:lvl2pPr algn="l" rtl="0" fontAlgn="base">
        <a:lnSpc>
          <a:spcPct val="120000"/>
        </a:lnSpc>
        <a:spcBef>
          <a:spcPct val="20000"/>
        </a:spcBef>
        <a:spcAft>
          <a:spcPct val="0"/>
        </a:spcAft>
        <a:defRPr sz="1400">
          <a:solidFill>
            <a:schemeClr val="bg1"/>
          </a:solidFill>
          <a:latin typeface="+mn-lt"/>
          <a:ea typeface="Segoe Pro Light"/>
          <a:cs typeface="Segoe Pro Light"/>
        </a:defRPr>
      </a:lvl2pPr>
      <a:lvl3pPr marL="342900" indent="-342900" algn="l" rtl="0" fontAlgn="base">
        <a:lnSpc>
          <a:spcPct val="120000"/>
        </a:lnSpc>
        <a:spcBef>
          <a:spcPct val="20000"/>
        </a:spcBef>
        <a:spcAft>
          <a:spcPct val="0"/>
        </a:spcAft>
        <a:defRPr sz="1400">
          <a:solidFill>
            <a:schemeClr val="bg1"/>
          </a:solidFill>
          <a:latin typeface="+mn-lt"/>
          <a:ea typeface="Segoe Pro Light"/>
          <a:cs typeface="Segoe Pro Light"/>
        </a:defRPr>
      </a:lvl3pPr>
      <a:lvl4pPr algn="l" rtl="0" fontAlgn="base">
        <a:lnSpc>
          <a:spcPct val="120000"/>
        </a:lnSpc>
        <a:spcBef>
          <a:spcPct val="20000"/>
        </a:spcBef>
        <a:spcAft>
          <a:spcPct val="0"/>
        </a:spcAft>
        <a:buFont typeface="Arial" panose="020B0604020202020204" pitchFamily="34" charset="0"/>
        <a:defRPr sz="1400">
          <a:solidFill>
            <a:schemeClr val="bg1"/>
          </a:solidFill>
          <a:latin typeface="+mn-lt"/>
          <a:ea typeface="Segoe Pro Light"/>
          <a:cs typeface="Segoe Pro Light"/>
        </a:defRPr>
      </a:lvl4pPr>
      <a:lvl5pPr algn="l" rtl="0" fontAlgn="base">
        <a:lnSpc>
          <a:spcPct val="120000"/>
        </a:lnSpc>
        <a:spcBef>
          <a:spcPct val="20000"/>
        </a:spcBef>
        <a:spcAft>
          <a:spcPct val="0"/>
        </a:spcAft>
        <a:defRPr sz="1400">
          <a:solidFill>
            <a:schemeClr val="bg1"/>
          </a:solidFill>
          <a:latin typeface="+mn-lt"/>
          <a:ea typeface="Segoe Pro Light"/>
          <a:cs typeface="Segoe Pro Light"/>
        </a:defRPr>
      </a:lvl5pPr>
      <a:lvl6pPr marL="457200" algn="l" rtl="0" fontAlgn="base">
        <a:lnSpc>
          <a:spcPct val="120000"/>
        </a:lnSpc>
        <a:spcBef>
          <a:spcPct val="20000"/>
        </a:spcBef>
        <a:spcAft>
          <a:spcPct val="0"/>
        </a:spcAft>
        <a:defRPr sz="1400">
          <a:solidFill>
            <a:schemeClr val="bg1"/>
          </a:solidFill>
          <a:latin typeface="+mn-lt"/>
          <a:ea typeface="Segoe Pro Light"/>
          <a:cs typeface="Segoe Pro Light"/>
        </a:defRPr>
      </a:lvl6pPr>
      <a:lvl7pPr marL="914400" algn="l" rtl="0" fontAlgn="base">
        <a:lnSpc>
          <a:spcPct val="120000"/>
        </a:lnSpc>
        <a:spcBef>
          <a:spcPct val="20000"/>
        </a:spcBef>
        <a:spcAft>
          <a:spcPct val="0"/>
        </a:spcAft>
        <a:defRPr sz="1400">
          <a:solidFill>
            <a:schemeClr val="bg1"/>
          </a:solidFill>
          <a:latin typeface="+mn-lt"/>
          <a:ea typeface="Segoe Pro Light"/>
          <a:cs typeface="Segoe Pro Light"/>
        </a:defRPr>
      </a:lvl7pPr>
      <a:lvl8pPr marL="1371600" algn="l" rtl="0" fontAlgn="base">
        <a:lnSpc>
          <a:spcPct val="120000"/>
        </a:lnSpc>
        <a:spcBef>
          <a:spcPct val="20000"/>
        </a:spcBef>
        <a:spcAft>
          <a:spcPct val="0"/>
        </a:spcAft>
        <a:defRPr sz="1400">
          <a:solidFill>
            <a:schemeClr val="bg1"/>
          </a:solidFill>
          <a:latin typeface="+mn-lt"/>
          <a:ea typeface="Segoe Pro Light"/>
          <a:cs typeface="Segoe Pro Light"/>
        </a:defRPr>
      </a:lvl8pPr>
      <a:lvl9pPr marL="1828800" algn="l" rtl="0" fontAlgn="base">
        <a:lnSpc>
          <a:spcPct val="120000"/>
        </a:lnSpc>
        <a:spcBef>
          <a:spcPct val="20000"/>
        </a:spcBef>
        <a:spcAft>
          <a:spcPct val="0"/>
        </a:spcAft>
        <a:defRPr sz="1400">
          <a:solidFill>
            <a:schemeClr val="bg1"/>
          </a:solidFill>
          <a:latin typeface="+mn-lt"/>
          <a:ea typeface="Segoe Pro Light"/>
          <a:cs typeface="Segoe Pro Light"/>
        </a:defRPr>
      </a:lvl9pPr>
    </p:bodyStyle>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80480107"/>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 id="2147483921" r:id="rId12"/>
    <p:sldLayoutId id="2147483922" r:id="rId13"/>
    <p:sldLayoutId id="2147483923" r:id="rId14"/>
    <p:sldLayoutId id="2147483924" r:id="rId15"/>
    <p:sldLayoutId id="2147483925" r:id="rId16"/>
    <p:sldLayoutId id="2147483926" r:id="rId17"/>
    <p:sldLayoutId id="2147483927" r:id="rId18"/>
    <p:sldLayoutId id="2147483928" r:id="rId19"/>
    <p:sldLayoutId id="2147483929" r:id="rId20"/>
    <p:sldLayoutId id="2147483930" r:id="rId21"/>
    <p:sldLayoutId id="2147483931" r:id="rId22"/>
    <p:sldLayoutId id="2147483932" r:id="rId23"/>
    <p:sldLayoutId id="2147483933" r:id="rId24"/>
    <p:sldLayoutId id="2147483934"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12/11/2019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
        <p:nvSpPr>
          <p:cNvPr id="18" name="Title Placeholder 1">
            <a:extLst>
              <a:ext uri="{FF2B5EF4-FFF2-40B4-BE49-F238E27FC236}">
                <a16:creationId xmlns:a16="http://schemas.microsoft.com/office/drawing/2014/main" id="{B817E28D-C67E-4993-8D3F-E11A5C298C64}"/>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19" name="Text Placeholder 3">
            <a:extLst>
              <a:ext uri="{FF2B5EF4-FFF2-40B4-BE49-F238E27FC236}">
                <a16:creationId xmlns:a16="http://schemas.microsoft.com/office/drawing/2014/main" id="{E7F17F37-CE42-45ED-8636-7730189CF341}"/>
              </a:ext>
            </a:extLst>
          </p:cNvPr>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0" name="GRID" hidden="1">
            <a:extLst>
              <a:ext uri="{FF2B5EF4-FFF2-40B4-BE49-F238E27FC236}">
                <a16:creationId xmlns:a16="http://schemas.microsoft.com/office/drawing/2014/main" id="{D81F13E5-546D-47A5-B74F-B24DCFB1BE85}"/>
              </a:ext>
            </a:extLst>
          </p:cNvPr>
          <p:cNvGrpSpPr/>
          <p:nvPr userDrawn="1"/>
        </p:nvGrpSpPr>
        <p:grpSpPr>
          <a:xfrm>
            <a:off x="0" y="0"/>
            <a:ext cx="12192000" cy="6858000"/>
            <a:chOff x="0" y="0"/>
            <a:chExt cx="12192000" cy="6858000"/>
          </a:xfrm>
        </p:grpSpPr>
        <p:cxnSp>
          <p:nvCxnSpPr>
            <p:cNvPr id="31" name="Straight Connector 30">
              <a:extLst>
                <a:ext uri="{FF2B5EF4-FFF2-40B4-BE49-F238E27FC236}">
                  <a16:creationId xmlns:a16="http://schemas.microsoft.com/office/drawing/2014/main" id="{0A894A91-87B3-430F-9759-3DF8FC364871}"/>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E33D88A-AFAA-4629-96BF-942C0186D6C8}"/>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FE3F78C-68D6-4E1A-B94A-AABABE5F8DA7}"/>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742290C-8915-4ABE-88D5-A903C6ADB93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86A5F03-28AC-4289-BE1A-0D6D0CABC51A}"/>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206108C-4971-49EC-B9FE-EF397BDEC050}"/>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F21391-44BC-41DA-BD12-C153E91C7BA5}"/>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6DECE22-D647-42CA-8A0C-1871E3DEF910}"/>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7C35EBF-5F6F-4875-AAB6-D67DBBBD999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E160493-65F6-458F-A729-281A0E9261ED}"/>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9183C7E-3ADB-4F17-A1E2-20FE204927EE}"/>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F4A7AAA-A4D3-4D54-8C03-65407464291C}"/>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2EFBD3A-A74D-4857-9EB5-5D272C3FBF9B}"/>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B23CAFB-25E2-46E2-A076-DA1D13DD2FA0}"/>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5F83F5F-7804-4648-AA32-00D01ACC0021}"/>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24B36D2-C109-4F50-843C-6F50093574F5}"/>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BE00609-4706-41F8-A748-65C64F71E8AC}"/>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A7E5ABA-C459-4767-BF0F-50B9B28CBC9D}"/>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1D46765-9A19-43C0-880B-48622EE18980}"/>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F5FF3EF-276A-477F-A8BA-13D79062A130}"/>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ECE2CE9-9CD7-4FD4-9FFE-4CA55671D065}"/>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85535F2-EDC3-4D15-8893-867D21331F40}"/>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222B1A2-AB1E-4233-BD37-29913EBB2D12}"/>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35F6D55-9B16-46F4-9F3B-2FAB8A168390}"/>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FE7940F-3262-49D4-81F3-CFEAD5D18F84}"/>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AEE2105-2533-452C-9E08-0914D7B9B93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328FC61-399C-4342-918A-E9BBB998AE6E}"/>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F39A7E1-046F-4A41-B0E9-9BD4739832AE}"/>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13FF3D1-8585-4377-80A4-9B071740EB50}"/>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0561430-9FEF-47A5-84EE-27AACF25162C}"/>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5BD57E9-CEF8-4AD5-A2CC-547496651CD7}"/>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B0BE4A0-768B-4B7E-9D96-4B8D3804F553}"/>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EE4343E-B23B-4F9B-8DB6-D13D8E768F57}"/>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ED087B8-B66E-40B1-B5CC-6F8486D73AB9}"/>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5" name=".64 square" hidden="1">
            <a:extLst>
              <a:ext uri="{FF2B5EF4-FFF2-40B4-BE49-F238E27FC236}">
                <a16:creationId xmlns:a16="http://schemas.microsoft.com/office/drawing/2014/main" id="{AE2CC65B-0FB4-4D25-BF0F-A9BF609263ED}"/>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6" name=".32 square" hidden="1">
            <a:extLst>
              <a:ext uri="{FF2B5EF4-FFF2-40B4-BE49-F238E27FC236}">
                <a16:creationId xmlns:a16="http://schemas.microsoft.com/office/drawing/2014/main" id="{5A50A726-5346-4E05-93CE-59883989CC0C}"/>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86638446"/>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6" r:id="rId16"/>
    <p:sldLayoutId id="2147483957" r:id="rId17"/>
    <p:sldLayoutId id="2147483958" r:id="rId18"/>
    <p:sldLayoutId id="2147483959" r:id="rId19"/>
    <p:sldLayoutId id="2147483960" r:id="rId20"/>
    <p:sldLayoutId id="2147483961" r:id="rId21"/>
    <p:sldLayoutId id="2147483962" r:id="rId22"/>
    <p:sldLayoutId id="2147483963" r:id="rId23"/>
    <p:sldLayoutId id="2147483964" r:id="rId24"/>
    <p:sldLayoutId id="2147483965" r:id="rId25"/>
    <p:sldLayoutId id="2147483966" r:id="rId26"/>
    <p:sldLayoutId id="2147483967" r:id="rId27"/>
    <p:sldLayoutId id="2147483968" r:id="rId28"/>
    <p:sldLayoutId id="2147483969" r:id="rId29"/>
    <p:sldLayoutId id="2147483970" r:id="rId30"/>
  </p:sldLayoutIdLst>
  <p:transition>
    <p:fade/>
  </p:transition>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6.xml"/></Relationships>
</file>

<file path=ppt/slides/_rels/slide1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229.xml"/></Relationships>
</file>

<file path=ppt/slides/_rels/slide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227.xml"/><Relationship Id="rId5" Type="http://schemas.openxmlformats.org/officeDocument/2006/relationships/image" Target="../media/image71.svg"/><Relationship Id="rId4" Type="http://schemas.openxmlformats.org/officeDocument/2006/relationships/image" Target="../media/image70.png"/></Relationships>
</file>

<file path=ppt/slides/_rels/slide12.xml.rels><?xml version="1.0" encoding="UTF-8" standalone="yes"?>
<Relationships xmlns="http://schemas.openxmlformats.org/package/2006/relationships"><Relationship Id="rId3" Type="http://schemas.openxmlformats.org/officeDocument/2006/relationships/image" Target="../media/image72.png"/><Relationship Id="rId7" Type="http://schemas.microsoft.com/office/2007/relationships/hdphoto" Target="../media/hdphoto1.wdp"/><Relationship Id="rId2" Type="http://schemas.openxmlformats.org/officeDocument/2006/relationships/notesSlide" Target="../notesSlides/notesSlide12.xml"/><Relationship Id="rId1" Type="http://schemas.openxmlformats.org/officeDocument/2006/relationships/slideLayout" Target="../slideLayouts/slideLayout240.xml"/><Relationship Id="rId6" Type="http://schemas.openxmlformats.org/officeDocument/2006/relationships/image" Target="../media/image74.png"/><Relationship Id="rId5" Type="http://schemas.openxmlformats.org/officeDocument/2006/relationships/image" Target="../media/image69.png"/><Relationship Id="rId4" Type="http://schemas.openxmlformats.org/officeDocument/2006/relationships/image" Target="../media/image73.svg"/></Relationships>
</file>

<file path=ppt/slides/_rels/slide1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0.xml"/><Relationship Id="rId4" Type="http://schemas.openxmlformats.org/officeDocument/2006/relationships/image" Target="../media/image77.svg"/></Relationships>
</file>

<file path=ppt/slides/_rels/slide14.xml.rels><?xml version="1.0" encoding="UTF-8" standalone="yes"?>
<Relationships xmlns="http://schemas.openxmlformats.org/package/2006/relationships"><Relationship Id="rId3" Type="http://schemas.openxmlformats.org/officeDocument/2006/relationships/hyperlink" Target="https://aka.ms/azureiam" TargetMode="External"/><Relationship Id="rId2" Type="http://schemas.openxmlformats.org/officeDocument/2006/relationships/notesSlide" Target="../notesSlides/notesSlide13.xml"/><Relationship Id="rId1" Type="http://schemas.openxmlformats.org/officeDocument/2006/relationships/slideLayout" Target="../slideLayouts/slideLayout48.xml"/><Relationship Id="rId4" Type="http://schemas.openxmlformats.org/officeDocument/2006/relationships/image" Target="../media/image78.png"/></Relationships>
</file>

<file path=ppt/slides/_rels/slide15.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svg"/><Relationship Id="rId2" Type="http://schemas.openxmlformats.org/officeDocument/2006/relationships/notesSlide" Target="../notesSlides/notesSlide14.xml"/><Relationship Id="rId1" Type="http://schemas.openxmlformats.org/officeDocument/2006/relationships/slideLayout" Target="../slideLayouts/slideLayout15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1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5.xml"/><Relationship Id="rId1" Type="http://schemas.openxmlformats.org/officeDocument/2006/relationships/slideLayout" Target="../slideLayouts/slideLayout230.xml"/></Relationships>
</file>

<file path=ppt/slides/_rels/slide19.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8.png"/><Relationship Id="rId2" Type="http://schemas.openxmlformats.org/officeDocument/2006/relationships/notesSlide" Target="../notesSlides/notesSlide16.xml"/><Relationship Id="rId1" Type="http://schemas.openxmlformats.org/officeDocument/2006/relationships/slideLayout" Target="../slideLayouts/slideLayout67.xml"/><Relationship Id="rId6" Type="http://schemas.openxmlformats.org/officeDocument/2006/relationships/image" Target="../media/image87.png"/><Relationship Id="rId5" Type="http://schemas.openxmlformats.org/officeDocument/2006/relationships/image" Target="../media/image86.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7.xml"/></Relationships>
</file>

<file path=ppt/slides/_rels/slide20.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5.png"/><Relationship Id="rId7" Type="http://schemas.openxmlformats.org/officeDocument/2006/relationships/image" Target="../media/image90.png"/><Relationship Id="rId2" Type="http://schemas.openxmlformats.org/officeDocument/2006/relationships/notesSlide" Target="../notesSlides/notesSlide17.xml"/><Relationship Id="rId1" Type="http://schemas.openxmlformats.org/officeDocument/2006/relationships/slideLayout" Target="../slideLayouts/slideLayout67.xml"/><Relationship Id="rId6" Type="http://schemas.openxmlformats.org/officeDocument/2006/relationships/image" Target="../media/image89.png"/><Relationship Id="rId5" Type="http://schemas.openxmlformats.org/officeDocument/2006/relationships/image" Target="../media/image86.png"/><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90.png"/><Relationship Id="rId7" Type="http://schemas.openxmlformats.org/officeDocument/2006/relationships/image" Target="../media/image86.png"/><Relationship Id="rId2" Type="http://schemas.openxmlformats.org/officeDocument/2006/relationships/notesSlide" Target="../notesSlides/notesSlide18.xml"/><Relationship Id="rId1" Type="http://schemas.openxmlformats.org/officeDocument/2006/relationships/slideLayout" Target="../slideLayouts/slideLayout67.xml"/><Relationship Id="rId6" Type="http://schemas.openxmlformats.org/officeDocument/2006/relationships/image" Target="../media/image87.png"/><Relationship Id="rId5" Type="http://schemas.openxmlformats.org/officeDocument/2006/relationships/image" Target="../media/image89.png"/><Relationship Id="rId4" Type="http://schemas.openxmlformats.org/officeDocument/2006/relationships/image" Target="../media/image9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2.xml"/></Relationships>
</file>

<file path=ppt/slides/_rels/slide2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4.xml"/><Relationship Id="rId1" Type="http://schemas.openxmlformats.org/officeDocument/2006/relationships/slideLayout" Target="../slideLayouts/slideLayout8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1.xml"/></Relationships>
</file>

<file path=ppt/slides/_rels/slide2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6.xml"/><Relationship Id="rId1" Type="http://schemas.openxmlformats.org/officeDocument/2006/relationships/slideLayout" Target="../slideLayouts/slideLayout2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7.xml"/></Relationships>
</file>

<file path=ppt/slides/_rels/slide30.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27.xml"/><Relationship Id="rId1" Type="http://schemas.openxmlformats.org/officeDocument/2006/relationships/slideLayout" Target="../slideLayouts/slideLayout2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33.xml.rels><?xml version="1.0" encoding="UTF-8" standalone="yes"?>
<Relationships xmlns="http://schemas.openxmlformats.org/package/2006/relationships"><Relationship Id="rId3" Type="http://schemas.openxmlformats.org/officeDocument/2006/relationships/image" Target="../media/image96.svg"/><Relationship Id="rId7" Type="http://schemas.openxmlformats.org/officeDocument/2006/relationships/image" Target="../media/image100.svg"/><Relationship Id="rId2" Type="http://schemas.openxmlformats.org/officeDocument/2006/relationships/image" Target="../media/image95.png"/><Relationship Id="rId1" Type="http://schemas.openxmlformats.org/officeDocument/2006/relationships/slideLayout" Target="../slideLayouts/slideLayout233.xml"/><Relationship Id="rId6" Type="http://schemas.openxmlformats.org/officeDocument/2006/relationships/image" Target="../media/image99.png"/><Relationship Id="rId5" Type="http://schemas.openxmlformats.org/officeDocument/2006/relationships/image" Target="../media/image98.svg"/><Relationship Id="rId4" Type="http://schemas.openxmlformats.org/officeDocument/2006/relationships/image" Target="../media/image97.png"/></Relationships>
</file>

<file path=ppt/slides/_rels/slide3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8.xml"/><Relationship Id="rId1" Type="http://schemas.openxmlformats.org/officeDocument/2006/relationships/slideLayout" Target="../slideLayouts/slideLayout227.xml"/><Relationship Id="rId6" Type="http://schemas.microsoft.com/office/2007/relationships/hdphoto" Target="../media/hdphoto3.wdp"/><Relationship Id="rId5" Type="http://schemas.openxmlformats.org/officeDocument/2006/relationships/image" Target="../media/image103.png"/><Relationship Id="rId4" Type="http://schemas.openxmlformats.org/officeDocument/2006/relationships/image" Target="../media/image102.svg"/></Relationships>
</file>

<file path=ppt/slides/_rels/slide35.xml.rels><?xml version="1.0" encoding="UTF-8" standalone="yes"?>
<Relationships xmlns="http://schemas.openxmlformats.org/package/2006/relationships"><Relationship Id="rId8" Type="http://schemas.openxmlformats.org/officeDocument/2006/relationships/image" Target="../media/image108.svg"/><Relationship Id="rId3" Type="http://schemas.openxmlformats.org/officeDocument/2006/relationships/image" Target="../media/image104.png"/><Relationship Id="rId7" Type="http://schemas.openxmlformats.org/officeDocument/2006/relationships/image" Target="../media/image107.png"/><Relationship Id="rId2" Type="http://schemas.openxmlformats.org/officeDocument/2006/relationships/notesSlide" Target="../notesSlides/notesSlide29.xml"/><Relationship Id="rId1" Type="http://schemas.openxmlformats.org/officeDocument/2006/relationships/slideLayout" Target="../slideLayouts/slideLayout234.xml"/><Relationship Id="rId6" Type="http://schemas.openxmlformats.org/officeDocument/2006/relationships/image" Target="../media/image96.svg"/><Relationship Id="rId5" Type="http://schemas.openxmlformats.org/officeDocument/2006/relationships/image" Target="../media/image106.png"/><Relationship Id="rId4" Type="http://schemas.openxmlformats.org/officeDocument/2006/relationships/image" Target="../media/image105.svg"/></Relationships>
</file>

<file path=ppt/slides/_rels/slide36.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30.xml"/><Relationship Id="rId1" Type="http://schemas.openxmlformats.org/officeDocument/2006/relationships/slideLayout" Target="../slideLayouts/slideLayout130.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30.xml"/></Relationships>
</file>

<file path=ppt/slides/_rels/slide39.xml.rels><?xml version="1.0" encoding="UTF-8" standalone="yes"?>
<Relationships xmlns="http://schemas.openxmlformats.org/package/2006/relationships"><Relationship Id="rId3" Type="http://schemas.openxmlformats.org/officeDocument/2006/relationships/image" Target="../media/image115.emf"/><Relationship Id="rId7" Type="http://schemas.openxmlformats.org/officeDocument/2006/relationships/image" Target="../media/image77.svg"/><Relationship Id="rId2" Type="http://schemas.openxmlformats.org/officeDocument/2006/relationships/notesSlide" Target="../notesSlides/notesSlide31.xml"/><Relationship Id="rId1" Type="http://schemas.openxmlformats.org/officeDocument/2006/relationships/slideLayout" Target="../slideLayouts/slideLayout215.xml"/><Relationship Id="rId6" Type="http://schemas.openxmlformats.org/officeDocument/2006/relationships/image" Target="../media/image76.png"/><Relationship Id="rId5" Type="http://schemas.openxmlformats.org/officeDocument/2006/relationships/image" Target="../media/image117.png"/><Relationship Id="rId4" Type="http://schemas.openxmlformats.org/officeDocument/2006/relationships/image" Target="../media/image116.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7.xml"/></Relationships>
</file>

<file path=ppt/slides/_rels/slide4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2.xml"/><Relationship Id="rId1" Type="http://schemas.openxmlformats.org/officeDocument/2006/relationships/slideLayout" Target="../slideLayouts/slideLayout235.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119.png"/></Relationships>
</file>

<file path=ppt/slides/_rels/slide41.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image" Target="../media/image115.emf"/><Relationship Id="rId1" Type="http://schemas.openxmlformats.org/officeDocument/2006/relationships/slideLayout" Target="../slideLayouts/slideLayout235.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117.png"/></Relationships>
</file>

<file path=ppt/slides/_rels/slide42.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118.png"/><Relationship Id="rId7" Type="http://schemas.openxmlformats.org/officeDocument/2006/relationships/image" Target="../media/image76.png"/><Relationship Id="rId2" Type="http://schemas.openxmlformats.org/officeDocument/2006/relationships/notesSlide" Target="../notesSlides/notesSlide33.xml"/><Relationship Id="rId1" Type="http://schemas.openxmlformats.org/officeDocument/2006/relationships/slideLayout" Target="../slideLayouts/slideLayout235.xml"/><Relationship Id="rId6" Type="http://schemas.openxmlformats.org/officeDocument/2006/relationships/image" Target="../media/image119.png"/><Relationship Id="rId5" Type="http://schemas.openxmlformats.org/officeDocument/2006/relationships/image" Target="../media/image121.png"/><Relationship Id="rId4" Type="http://schemas.openxmlformats.org/officeDocument/2006/relationships/image" Target="../media/image120.png"/></Relationships>
</file>

<file path=ppt/slides/_rels/slide43.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18.png"/><Relationship Id="rId7" Type="http://schemas.openxmlformats.org/officeDocument/2006/relationships/image" Target="../media/image124.png"/><Relationship Id="rId12" Type="http://schemas.openxmlformats.org/officeDocument/2006/relationships/image" Target="../media/image77.svg"/><Relationship Id="rId2" Type="http://schemas.openxmlformats.org/officeDocument/2006/relationships/notesSlide" Target="../notesSlides/notesSlide34.xml"/><Relationship Id="rId1" Type="http://schemas.openxmlformats.org/officeDocument/2006/relationships/slideLayout" Target="../slideLayouts/slideLayout235.xml"/><Relationship Id="rId6" Type="http://schemas.openxmlformats.org/officeDocument/2006/relationships/image" Target="../media/image123.png"/><Relationship Id="rId11" Type="http://schemas.openxmlformats.org/officeDocument/2006/relationships/image" Target="../media/image76.png"/><Relationship Id="rId5" Type="http://schemas.openxmlformats.org/officeDocument/2006/relationships/image" Target="../media/image122.png"/><Relationship Id="rId10" Type="http://schemas.openxmlformats.org/officeDocument/2006/relationships/image" Target="../media/image127.png"/><Relationship Id="rId4" Type="http://schemas.openxmlformats.org/officeDocument/2006/relationships/image" Target="../media/image119.png"/><Relationship Id="rId9" Type="http://schemas.openxmlformats.org/officeDocument/2006/relationships/image" Target="../media/image126.png"/></Relationships>
</file>

<file path=ppt/slides/_rels/slide4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18.png"/><Relationship Id="rId1" Type="http://schemas.openxmlformats.org/officeDocument/2006/relationships/slideLayout" Target="../slideLayouts/slideLayout235.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129.png"/></Relationships>
</file>

<file path=ppt/slides/_rels/slide4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18.png"/><Relationship Id="rId1" Type="http://schemas.openxmlformats.org/officeDocument/2006/relationships/slideLayout" Target="../slideLayouts/slideLayout215.xml"/><Relationship Id="rId5" Type="http://schemas.openxmlformats.org/officeDocument/2006/relationships/image" Target="../media/image77.svg"/><Relationship Id="rId4" Type="http://schemas.openxmlformats.org/officeDocument/2006/relationships/image" Target="../media/image76.png"/></Relationships>
</file>

<file path=ppt/slides/_rels/slide4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35.xml"/><Relationship Id="rId4" Type="http://schemas.openxmlformats.org/officeDocument/2006/relationships/image" Target="../media/image131.png"/></Relationships>
</file>

<file path=ppt/slides/_rels/slide4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133.svg"/><Relationship Id="rId7" Type="http://schemas.openxmlformats.org/officeDocument/2006/relationships/image" Target="../media/image137.svg"/><Relationship Id="rId2" Type="http://schemas.openxmlformats.org/officeDocument/2006/relationships/image" Target="../media/image132.png"/><Relationship Id="rId1" Type="http://schemas.openxmlformats.org/officeDocument/2006/relationships/slideLayout" Target="../slideLayouts/slideLayout233.xml"/><Relationship Id="rId6" Type="http://schemas.openxmlformats.org/officeDocument/2006/relationships/image" Target="../media/image136.png"/><Relationship Id="rId5" Type="http://schemas.openxmlformats.org/officeDocument/2006/relationships/image" Target="../media/image135.svg"/><Relationship Id="rId4" Type="http://schemas.openxmlformats.org/officeDocument/2006/relationships/image" Target="../media/image134.png"/><Relationship Id="rId9" Type="http://schemas.openxmlformats.org/officeDocument/2006/relationships/image" Target="../media/image77.svg"/></Relationships>
</file>

<file path=ppt/slides/_rels/slide4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18.png"/><Relationship Id="rId1" Type="http://schemas.openxmlformats.org/officeDocument/2006/relationships/slideLayout" Target="../slideLayouts/slideLayout235.xml"/><Relationship Id="rId4" Type="http://schemas.openxmlformats.org/officeDocument/2006/relationships/image" Target="../media/image139.png"/></Relationships>
</file>

<file path=ppt/slides/_rels/slide4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5.xml"/><Relationship Id="rId1" Type="http://schemas.openxmlformats.org/officeDocument/2006/relationships/slideLayout" Target="../slideLayouts/slideLayout236.xml"/><Relationship Id="rId5" Type="http://schemas.openxmlformats.org/officeDocument/2006/relationships/image" Target="../media/image77.svg"/><Relationship Id="rId4" Type="http://schemas.openxmlformats.org/officeDocument/2006/relationships/image" Target="../media/image76.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Layout" Target="../slideLayouts/slideLayout235.xml"/><Relationship Id="rId4" Type="http://schemas.openxmlformats.org/officeDocument/2006/relationships/image" Target="../media/image141.emf"/></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3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37.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3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37.xml"/></Relationships>
</file>

<file path=ppt/slides/_rels/slide55.xml.rels><?xml version="1.0" encoding="UTF-8" standalone="yes"?>
<Relationships xmlns="http://schemas.openxmlformats.org/package/2006/relationships"><Relationship Id="rId3" Type="http://schemas.openxmlformats.org/officeDocument/2006/relationships/image" Target="../media/image146.emf"/><Relationship Id="rId2" Type="http://schemas.openxmlformats.org/officeDocument/2006/relationships/image" Target="../media/image145.emf"/><Relationship Id="rId1" Type="http://schemas.openxmlformats.org/officeDocument/2006/relationships/slideLayout" Target="../slideLayouts/slideLayout233.xml"/><Relationship Id="rId4" Type="http://schemas.openxmlformats.org/officeDocument/2006/relationships/image" Target="../media/image147.emf"/></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8.png"/><Relationship Id="rId1" Type="http://schemas.openxmlformats.org/officeDocument/2006/relationships/slideLayout" Target="../slideLayouts/slideLayout233.xml"/></Relationships>
</file>

<file path=ppt/slides/_rels/slide57.xml.rels><?xml version="1.0" encoding="UTF-8" standalone="yes"?>
<Relationships xmlns="http://schemas.openxmlformats.org/package/2006/relationships"><Relationship Id="rId3" Type="http://schemas.openxmlformats.org/officeDocument/2006/relationships/hyperlink" Target="https://azure.microsoft.com/services/cost-management/" TargetMode="External"/><Relationship Id="rId2" Type="http://schemas.openxmlformats.org/officeDocument/2006/relationships/notesSlide" Target="../notesSlides/notesSlide36.xml"/><Relationship Id="rId1" Type="http://schemas.openxmlformats.org/officeDocument/2006/relationships/slideLayout" Target="../slideLayouts/slideLayout238.xml"/><Relationship Id="rId6" Type="http://schemas.openxmlformats.org/officeDocument/2006/relationships/hyperlink" Target="https://azure.microsoft.com/programs/azure-fasttrack/" TargetMode="External"/><Relationship Id="rId5" Type="http://schemas.openxmlformats.org/officeDocument/2006/relationships/hyperlink" Target="https://docs.microsoft.com/rest/api/cost-management/" TargetMode="External"/><Relationship Id="rId4" Type="http://schemas.openxmlformats.org/officeDocument/2006/relationships/hyperlink" Target="https://docs.microsoft.com/azure/cost-management/"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7.xml"/><Relationship Id="rId1" Type="http://schemas.openxmlformats.org/officeDocument/2006/relationships/slideLayout" Target="../slideLayouts/slideLayout227.xml"/><Relationship Id="rId6" Type="http://schemas.openxmlformats.org/officeDocument/2006/relationships/image" Target="../media/image152.svg"/><Relationship Id="rId5" Type="http://schemas.openxmlformats.org/officeDocument/2006/relationships/image" Target="../media/image151.png"/><Relationship Id="rId4" Type="http://schemas.openxmlformats.org/officeDocument/2006/relationships/image" Target="../media/image15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3.xml"/></Relationships>
</file>

<file path=ppt/slides/_rels/slide6.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notesSlide" Target="../notesSlides/notesSlide6.xml"/><Relationship Id="rId1" Type="http://schemas.openxmlformats.org/officeDocument/2006/relationships/slideLayout" Target="../slideLayouts/slideLayout239.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61.xml.rels><?xml version="1.0" encoding="UTF-8" standalone="yes"?>
<Relationships xmlns="http://schemas.openxmlformats.org/package/2006/relationships"><Relationship Id="rId3" Type="http://schemas.openxmlformats.org/officeDocument/2006/relationships/hyperlink" Target="https://myignite.techcommunity.microsoft.com/sessions/65631?source=sessions" TargetMode="External"/><Relationship Id="rId2" Type="http://schemas.openxmlformats.org/officeDocument/2006/relationships/hyperlink" Target="https://myignite.techcommunity.microsoft.com/sessions/64711?source=sessions" TargetMode="External"/><Relationship Id="rId1" Type="http://schemas.openxmlformats.org/officeDocument/2006/relationships/slideLayout" Target="../slideLayouts/slideLayout227.xml"/></Relationships>
</file>

<file path=ppt/slides/_rels/slide7.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44.svg"/><Relationship Id="rId18" Type="http://schemas.openxmlformats.org/officeDocument/2006/relationships/image" Target="../media/image49.png"/><Relationship Id="rId3" Type="http://schemas.openxmlformats.org/officeDocument/2006/relationships/image" Target="../media/image52.png"/><Relationship Id="rId21" Type="http://schemas.openxmlformats.org/officeDocument/2006/relationships/image" Target="../media/image59.png"/><Relationship Id="rId7" Type="http://schemas.openxmlformats.org/officeDocument/2006/relationships/image" Target="../media/image56.png"/><Relationship Id="rId12" Type="http://schemas.openxmlformats.org/officeDocument/2006/relationships/image" Target="../media/image43.png"/><Relationship Id="rId17" Type="http://schemas.openxmlformats.org/officeDocument/2006/relationships/image" Target="../media/image48.svg"/><Relationship Id="rId2" Type="http://schemas.openxmlformats.org/officeDocument/2006/relationships/notesSlide" Target="../notesSlides/notesSlide7.xml"/><Relationship Id="rId16" Type="http://schemas.openxmlformats.org/officeDocument/2006/relationships/image" Target="../media/image47.png"/><Relationship Id="rId20" Type="http://schemas.openxmlformats.org/officeDocument/2006/relationships/image" Target="../media/image51.png"/><Relationship Id="rId1" Type="http://schemas.openxmlformats.org/officeDocument/2006/relationships/slideLayout" Target="../slideLayouts/slideLayout239.xml"/><Relationship Id="rId6" Type="http://schemas.openxmlformats.org/officeDocument/2006/relationships/image" Target="../media/image55.emf"/><Relationship Id="rId11" Type="http://schemas.openxmlformats.org/officeDocument/2006/relationships/image" Target="../media/image42.svg"/><Relationship Id="rId5" Type="http://schemas.openxmlformats.org/officeDocument/2006/relationships/image" Target="../media/image54.svg"/><Relationship Id="rId15" Type="http://schemas.openxmlformats.org/officeDocument/2006/relationships/image" Target="../media/image46.svg"/><Relationship Id="rId10" Type="http://schemas.openxmlformats.org/officeDocument/2006/relationships/image" Target="../media/image41.png"/><Relationship Id="rId19" Type="http://schemas.openxmlformats.org/officeDocument/2006/relationships/image" Target="../media/image50.svg"/><Relationship Id="rId4" Type="http://schemas.openxmlformats.org/officeDocument/2006/relationships/image" Target="../media/image53.png"/><Relationship Id="rId9" Type="http://schemas.openxmlformats.org/officeDocument/2006/relationships/image" Target="../media/image58.svg"/><Relationship Id="rId14" Type="http://schemas.openxmlformats.org/officeDocument/2006/relationships/image" Target="../media/image45.png"/></Relationships>
</file>

<file path=ppt/slides/_rels/slide8.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215.xml"/><Relationship Id="rId6" Type="http://schemas.openxmlformats.org/officeDocument/2006/relationships/image" Target="../media/image63.svg"/><Relationship Id="rId5" Type="http://schemas.openxmlformats.org/officeDocument/2006/relationships/image" Target="../media/image62.png"/><Relationship Id="rId10" Type="http://schemas.openxmlformats.org/officeDocument/2006/relationships/image" Target="../media/image67.svg"/><Relationship Id="rId4" Type="http://schemas.openxmlformats.org/officeDocument/2006/relationships/image" Target="../media/image61.svg"/><Relationship Id="rId9" Type="http://schemas.openxmlformats.org/officeDocument/2006/relationships/image" Target="../media/image6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9EA7EA7-74F5-4EE2-8E3D-1A10308259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A5CE79B5-7EE4-424D-AD14-5DEFB61B8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696C926F-F999-44BA-8D86-9EAB51D650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248745E7-0AF0-48F9-8E58-2673FC5F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9715E81A-D2E0-4431-9370-4E4A9ECA7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CEDB37A9-282D-4DDB-85AD-B2090A825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533D5933-7F91-4F5E-BC31-42FD0E2D8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37ADDF68-C9BE-46EA-83DE-2C07DD839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10D67396-BABD-48A8-A892-CCB5095FA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626DA82A-72C2-4DF6-9CF0-0D1F6B96B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8EE6DC63-4380-4BE0-A68A-8F01162BD1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0" name="Rectangle 1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2" name="Rectangle 2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3376"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133042"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24631"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6597"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5488"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655"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4821"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F71CA94-2669-458D-A33D-8809F47313BA}"/>
              </a:ext>
            </a:extLst>
          </p:cNvPr>
          <p:cNvSpPr>
            <a:spLocks noGrp="1"/>
          </p:cNvSpPr>
          <p:nvPr>
            <p:ph type="title"/>
          </p:nvPr>
        </p:nvSpPr>
        <p:spPr>
          <a:xfrm>
            <a:off x="677334" y="609600"/>
            <a:ext cx="3843375" cy="5175624"/>
          </a:xfrm>
        </p:spPr>
        <p:txBody>
          <a:bodyPr vert="horz" lIns="91440" tIns="45720" rIns="91440" bIns="45720" rtlCol="0" anchor="ctr">
            <a:normAutofit/>
          </a:bodyPr>
          <a:lstStyle/>
          <a:p>
            <a:r>
              <a:rPr lang="en-US">
                <a:solidFill>
                  <a:schemeClr val="tx1">
                    <a:lumMod val="85000"/>
                    <a:lumOff val="15000"/>
                  </a:schemeClr>
                </a:solidFill>
              </a:rPr>
              <a:t>Azure Governance</a:t>
            </a:r>
          </a:p>
        </p:txBody>
      </p:sp>
      <p:sp>
        <p:nvSpPr>
          <p:cNvPr id="38" name="Freeform: Shape 37">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2154" y="-8467"/>
            <a:ext cx="7109846"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 Placeholder 2">
            <a:extLst>
              <a:ext uri="{FF2B5EF4-FFF2-40B4-BE49-F238E27FC236}">
                <a16:creationId xmlns:a16="http://schemas.microsoft.com/office/drawing/2014/main" id="{5A104935-437F-45F5-AD38-9EE1D98558D9}"/>
              </a:ext>
            </a:extLst>
          </p:cNvPr>
          <p:cNvSpPr>
            <a:spLocks noGrp="1"/>
          </p:cNvSpPr>
          <p:nvPr>
            <p:ph type="body" sz="quarter" idx="12"/>
          </p:nvPr>
        </p:nvSpPr>
        <p:spPr>
          <a:xfrm>
            <a:off x="6116084" y="609601"/>
            <a:ext cx="5511296" cy="5175624"/>
          </a:xfrm>
        </p:spPr>
        <p:txBody>
          <a:bodyPr vert="horz" lIns="91440" tIns="45720" rIns="91440" bIns="45720" rtlCol="0" anchor="ctr">
            <a:normAutofit/>
          </a:bodyPr>
          <a:lstStyle/>
          <a:p>
            <a:pPr>
              <a:spcBef>
                <a:spcPts val="1000"/>
              </a:spcBef>
              <a:buFont typeface="Wingdings 3" charset="2"/>
              <a:buChar char=""/>
            </a:pPr>
            <a:r>
              <a:rPr lang="en-US" dirty="0">
                <a:solidFill>
                  <a:srgbClr val="FFFFFF"/>
                </a:solidFill>
                <a:cs typeface="+mn-cs"/>
              </a:rPr>
              <a:t>Peter Drougge</a:t>
            </a:r>
          </a:p>
          <a:p>
            <a:pPr>
              <a:spcBef>
                <a:spcPts val="1000"/>
              </a:spcBef>
              <a:buFont typeface="Wingdings 3" charset="2"/>
              <a:buChar char=""/>
            </a:pPr>
            <a:r>
              <a:rPr lang="en-US" dirty="0">
                <a:solidFill>
                  <a:srgbClr val="FFFFFF"/>
                </a:solidFill>
                <a:cs typeface="+mn-cs"/>
              </a:rPr>
              <a:t>Martin Modin</a:t>
            </a:r>
          </a:p>
        </p:txBody>
      </p:sp>
    </p:spTree>
    <p:extLst>
      <p:ext uri="{BB962C8B-B14F-4D97-AF65-F5344CB8AC3E}">
        <p14:creationId xmlns:p14="http://schemas.microsoft.com/office/powerpoint/2010/main" val="3789247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276921-ABC6-42D1-8A88-239116E299C2}"/>
              </a:ext>
            </a:extLst>
          </p:cNvPr>
          <p:cNvSpPr>
            <a:spLocks noGrp="1"/>
          </p:cNvSpPr>
          <p:nvPr>
            <p:ph type="title"/>
          </p:nvPr>
        </p:nvSpPr>
        <p:spPr>
          <a:xfrm>
            <a:off x="585997" y="2426397"/>
            <a:ext cx="4622233" cy="1107996"/>
          </a:xfrm>
        </p:spPr>
        <p:txBody>
          <a:bodyPr/>
          <a:lstStyle/>
          <a:p>
            <a:r>
              <a:rPr lang="en-US" sz="3200" dirty="0"/>
              <a:t>aka.ms/</a:t>
            </a:r>
            <a:r>
              <a:rPr lang="en-US" sz="3200" dirty="0" err="1"/>
              <a:t>GovernanceDocs</a:t>
            </a:r>
            <a:br>
              <a:rPr lang="en-US" sz="3200" dirty="0"/>
            </a:br>
            <a:r>
              <a:rPr lang="en-US" sz="2800" dirty="0"/>
              <a:t>-or-</a:t>
            </a:r>
            <a:br>
              <a:rPr lang="en-US" sz="2800" dirty="0"/>
            </a:br>
            <a:r>
              <a:rPr lang="en-US" sz="2000" dirty="0"/>
              <a:t>docs.microsoft.com/azure/governance</a:t>
            </a:r>
            <a:endParaRPr lang="en-US" dirty="0"/>
          </a:p>
        </p:txBody>
      </p:sp>
      <p:pic>
        <p:nvPicPr>
          <p:cNvPr id="5" name="Picture 4">
            <a:extLst>
              <a:ext uri="{FF2B5EF4-FFF2-40B4-BE49-F238E27FC236}">
                <a16:creationId xmlns:a16="http://schemas.microsoft.com/office/drawing/2014/main" id="{95340FB3-E4E4-4FA0-8220-62125A0A0752}"/>
              </a:ext>
            </a:extLst>
          </p:cNvPr>
          <p:cNvPicPr>
            <a:picLocks noChangeAspect="1"/>
          </p:cNvPicPr>
          <p:nvPr/>
        </p:nvPicPr>
        <p:blipFill>
          <a:blip r:embed="rId3"/>
          <a:stretch>
            <a:fillRect/>
          </a:stretch>
        </p:blipFill>
        <p:spPr>
          <a:xfrm>
            <a:off x="5208230" y="1412978"/>
            <a:ext cx="6982905" cy="3871781"/>
          </a:xfrm>
          <a:prstGeom prst="rect">
            <a:avLst/>
          </a:prstGeom>
        </p:spPr>
      </p:pic>
    </p:spTree>
    <p:extLst>
      <p:ext uri="{BB962C8B-B14F-4D97-AF65-F5344CB8AC3E}">
        <p14:creationId xmlns:p14="http://schemas.microsoft.com/office/powerpoint/2010/main" val="193090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7A7564-8722-4930-9D1F-C9596EA915C3}"/>
              </a:ext>
            </a:extLst>
          </p:cNvPr>
          <p:cNvSpPr>
            <a:spLocks noGrp="1"/>
          </p:cNvSpPr>
          <p:nvPr>
            <p:ph type="title"/>
          </p:nvPr>
        </p:nvSpPr>
        <p:spPr>
          <a:xfrm>
            <a:off x="338170" y="470694"/>
            <a:ext cx="9163514" cy="553920"/>
          </a:xfrm>
        </p:spPr>
        <p:txBody>
          <a:bodyPr>
            <a:normAutofit fontScale="90000"/>
          </a:bodyPr>
          <a:lstStyle/>
          <a:p>
            <a:r>
              <a:rPr lang="en-US">
                <a:latin typeface="Segoe UI Semibold" panose="020B0702040204020203" pitchFamily="34" charset="0"/>
                <a:cs typeface="Segoe UI Semibold" panose="020B0702040204020203" pitchFamily="34" charset="0"/>
              </a:rPr>
              <a:t>Introducing Azure Management Groups</a:t>
            </a:r>
          </a:p>
        </p:txBody>
      </p:sp>
      <p:sp>
        <p:nvSpPr>
          <p:cNvPr id="6" name="TextBox 5">
            <a:extLst>
              <a:ext uri="{FF2B5EF4-FFF2-40B4-BE49-F238E27FC236}">
                <a16:creationId xmlns:a16="http://schemas.microsoft.com/office/drawing/2014/main" id="{651FBDB7-01CA-4BE7-81B3-1D438F6FD319}"/>
              </a:ext>
            </a:extLst>
          </p:cNvPr>
          <p:cNvSpPr txBox="1"/>
          <p:nvPr/>
        </p:nvSpPr>
        <p:spPr>
          <a:xfrm>
            <a:off x="338170" y="2509298"/>
            <a:ext cx="3518017" cy="830997"/>
          </a:xfrm>
          <a:prstGeom prst="rect">
            <a:avLst/>
          </a:prstGeom>
          <a:noFill/>
        </p:spPr>
        <p:txBody>
          <a:bodyPr wrap="square" lIns="0" tIns="0" rIns="0" bIns="0" rtlCol="0">
            <a:spAutoFit/>
          </a:bodyPr>
          <a:lstStyle/>
          <a:p>
            <a:pPr defTabSz="914192">
              <a:defRPr/>
            </a:pPr>
            <a:r>
              <a:rPr lang="en-US">
                <a:gradFill>
                  <a:gsLst>
                    <a:gs pos="2917">
                      <a:srgbClr val="1A1A1A"/>
                    </a:gs>
                    <a:gs pos="30000">
                      <a:srgbClr val="1A1A1A"/>
                    </a:gs>
                  </a:gsLst>
                  <a:lin ang="5400000" scaled="0"/>
                </a:gradFill>
                <a:latin typeface="Segoe UI"/>
              </a:rPr>
              <a:t>Make environment management easier by grouping subscriptions together  </a:t>
            </a:r>
          </a:p>
        </p:txBody>
      </p:sp>
      <p:sp>
        <p:nvSpPr>
          <p:cNvPr id="7" name="TextBox 6">
            <a:extLst>
              <a:ext uri="{FF2B5EF4-FFF2-40B4-BE49-F238E27FC236}">
                <a16:creationId xmlns:a16="http://schemas.microsoft.com/office/drawing/2014/main" id="{F3BC39ED-0F82-4B98-B27E-EC72FC5328FE}"/>
              </a:ext>
            </a:extLst>
          </p:cNvPr>
          <p:cNvSpPr txBox="1"/>
          <p:nvPr/>
        </p:nvSpPr>
        <p:spPr>
          <a:xfrm>
            <a:off x="4430194" y="2509297"/>
            <a:ext cx="4012138" cy="553998"/>
          </a:xfrm>
          <a:prstGeom prst="rect">
            <a:avLst/>
          </a:prstGeom>
          <a:noFill/>
        </p:spPr>
        <p:txBody>
          <a:bodyPr wrap="square" lIns="0" tIns="0" rIns="0" bIns="0" rtlCol="0">
            <a:spAutoFit/>
          </a:bodyPr>
          <a:lstStyle/>
          <a:p>
            <a:pPr defTabSz="914192">
              <a:defRPr/>
            </a:pPr>
            <a:r>
              <a:rPr lang="en-US">
                <a:gradFill>
                  <a:gsLst>
                    <a:gs pos="2917">
                      <a:srgbClr val="1A1A1A"/>
                    </a:gs>
                    <a:gs pos="30000">
                      <a:srgbClr val="1A1A1A"/>
                    </a:gs>
                  </a:gsLst>
                  <a:lin ang="5400000" scaled="0"/>
                </a:gradFill>
                <a:latin typeface="Segoe UI"/>
              </a:rPr>
              <a:t>Create a hierarchy of management groups that fit your organization </a:t>
            </a:r>
          </a:p>
        </p:txBody>
      </p:sp>
      <p:sp>
        <p:nvSpPr>
          <p:cNvPr id="8" name="TextBox 7">
            <a:extLst>
              <a:ext uri="{FF2B5EF4-FFF2-40B4-BE49-F238E27FC236}">
                <a16:creationId xmlns:a16="http://schemas.microsoft.com/office/drawing/2014/main" id="{E1D1027A-1984-4CD2-9B5D-458EEF14506B}"/>
              </a:ext>
            </a:extLst>
          </p:cNvPr>
          <p:cNvSpPr txBox="1"/>
          <p:nvPr/>
        </p:nvSpPr>
        <p:spPr>
          <a:xfrm>
            <a:off x="8575477" y="2509298"/>
            <a:ext cx="3748805" cy="830997"/>
          </a:xfrm>
          <a:prstGeom prst="rect">
            <a:avLst/>
          </a:prstGeom>
          <a:noFill/>
        </p:spPr>
        <p:txBody>
          <a:bodyPr wrap="square" lIns="0" tIns="0" rIns="0" bIns="0" rtlCol="0">
            <a:spAutoFit/>
          </a:bodyPr>
          <a:lstStyle/>
          <a:p>
            <a:pPr defTabSz="914192">
              <a:defRPr/>
            </a:pPr>
            <a:r>
              <a:rPr lang="en-US">
                <a:gradFill>
                  <a:gsLst>
                    <a:gs pos="2917">
                      <a:srgbClr val="1A1A1A"/>
                    </a:gs>
                    <a:gs pos="30000">
                      <a:srgbClr val="1A1A1A"/>
                    </a:gs>
                  </a:gsLst>
                  <a:lin ang="5400000" scaled="0"/>
                </a:gradFill>
                <a:latin typeface="Segoe UI"/>
              </a:rPr>
              <a:t>Apply governance controls with policies and access controls along with other Azure services </a:t>
            </a:r>
          </a:p>
        </p:txBody>
      </p:sp>
      <p:cxnSp>
        <p:nvCxnSpPr>
          <p:cNvPr id="9" name="Straight Connector 8">
            <a:extLst>
              <a:ext uri="{FF2B5EF4-FFF2-40B4-BE49-F238E27FC236}">
                <a16:creationId xmlns:a16="http://schemas.microsoft.com/office/drawing/2014/main" id="{B8D25C21-961A-4022-8C07-29B35C7F382A}"/>
              </a:ext>
            </a:extLst>
          </p:cNvPr>
          <p:cNvCxnSpPr/>
          <p:nvPr/>
        </p:nvCxnSpPr>
        <p:spPr>
          <a:xfrm>
            <a:off x="4057384" y="2278511"/>
            <a:ext cx="0" cy="329314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085992E-47E2-488F-9454-535B220985C3}"/>
              </a:ext>
            </a:extLst>
          </p:cNvPr>
          <p:cNvCxnSpPr/>
          <p:nvPr/>
        </p:nvCxnSpPr>
        <p:spPr>
          <a:xfrm>
            <a:off x="8241135" y="2278511"/>
            <a:ext cx="0" cy="329314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A446E4-CB8D-4EEF-8F85-79117312FA10}"/>
              </a:ext>
            </a:extLst>
          </p:cNvPr>
          <p:cNvSpPr txBox="1"/>
          <p:nvPr/>
        </p:nvSpPr>
        <p:spPr>
          <a:xfrm>
            <a:off x="338169" y="3609972"/>
            <a:ext cx="3346396" cy="2708434"/>
          </a:xfrm>
          <a:prstGeom prst="rect">
            <a:avLst/>
          </a:prstGeom>
          <a:noFill/>
        </p:spPr>
        <p:txBody>
          <a:bodyPr wrap="square" lIns="0" tIns="0" rIns="0" bIns="0" rtlCol="0">
            <a:spAutoFit/>
          </a:bodyPr>
          <a:lstStyle/>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Grouping subscriptions into logical groups allow for new organization models </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Inheritance allows for single assignment of controls that apply to all subscriptions   </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Aggregated views above the subscription level </a:t>
            </a:r>
          </a:p>
          <a:p>
            <a:pPr marL="342834" indent="-342834" defTabSz="914192">
              <a:buFont typeface="Arial" panose="020B0604020202020204" pitchFamily="34" charset="0"/>
              <a:buChar char="•"/>
              <a:defRPr/>
            </a:pPr>
            <a:endParaRPr lang="en-US" sz="1600">
              <a:gradFill>
                <a:gsLst>
                  <a:gs pos="2917">
                    <a:srgbClr val="1A1A1A"/>
                  </a:gs>
                  <a:gs pos="30000">
                    <a:srgbClr val="1A1A1A"/>
                  </a:gs>
                </a:gsLst>
                <a:lin ang="5400000" scaled="0"/>
              </a:gradFill>
              <a:latin typeface="Segoe UI"/>
            </a:endParaRPr>
          </a:p>
        </p:txBody>
      </p:sp>
      <p:sp>
        <p:nvSpPr>
          <p:cNvPr id="12" name="TextBox 11">
            <a:extLst>
              <a:ext uri="{FF2B5EF4-FFF2-40B4-BE49-F238E27FC236}">
                <a16:creationId xmlns:a16="http://schemas.microsoft.com/office/drawing/2014/main" id="{CD7DEBED-22A7-4E05-A424-37C2FAAD36DB}"/>
              </a:ext>
            </a:extLst>
          </p:cNvPr>
          <p:cNvSpPr txBox="1"/>
          <p:nvPr/>
        </p:nvSpPr>
        <p:spPr>
          <a:xfrm>
            <a:off x="4560398" y="3606210"/>
            <a:ext cx="3346396" cy="2708434"/>
          </a:xfrm>
          <a:prstGeom prst="rect">
            <a:avLst/>
          </a:prstGeom>
          <a:noFill/>
        </p:spPr>
        <p:txBody>
          <a:bodyPr wrap="square" lIns="0" tIns="0" rIns="0" bIns="0" rtlCol="0">
            <a:spAutoFit/>
          </a:bodyPr>
          <a:lstStyle/>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Create a flexible hierarchy that can be updated quickly </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Hierarchy doesn’t need to model the organizations billing hierarchy</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Can easily scale up or down depending on the organizational needs </a:t>
            </a:r>
          </a:p>
          <a:p>
            <a:pPr marL="342834" indent="-342834" defTabSz="914192">
              <a:buFont typeface="Arial" panose="020B0604020202020204" pitchFamily="34" charset="0"/>
              <a:buChar char="•"/>
              <a:defRPr/>
            </a:pPr>
            <a:endParaRPr lang="en-US" sz="1600">
              <a:gradFill>
                <a:gsLst>
                  <a:gs pos="2917">
                    <a:srgbClr val="1A1A1A"/>
                  </a:gs>
                  <a:gs pos="30000">
                    <a:srgbClr val="1A1A1A"/>
                  </a:gs>
                </a:gsLst>
                <a:lin ang="5400000" scaled="0"/>
              </a:gradFill>
              <a:latin typeface="Segoe UI"/>
            </a:endParaRPr>
          </a:p>
        </p:txBody>
      </p:sp>
      <p:sp>
        <p:nvSpPr>
          <p:cNvPr id="13" name="TextBox 12">
            <a:extLst>
              <a:ext uri="{FF2B5EF4-FFF2-40B4-BE49-F238E27FC236}">
                <a16:creationId xmlns:a16="http://schemas.microsoft.com/office/drawing/2014/main" id="{CD3F1F43-2800-4643-9DBD-CB282986484E}"/>
              </a:ext>
            </a:extLst>
          </p:cNvPr>
          <p:cNvSpPr txBox="1"/>
          <p:nvPr/>
        </p:nvSpPr>
        <p:spPr>
          <a:xfrm>
            <a:off x="8575477" y="3606209"/>
            <a:ext cx="3346396" cy="2708434"/>
          </a:xfrm>
          <a:prstGeom prst="rect">
            <a:avLst/>
          </a:prstGeom>
          <a:noFill/>
        </p:spPr>
        <p:txBody>
          <a:bodyPr wrap="square" lIns="0" tIns="0" rIns="0" bIns="0" rtlCol="0">
            <a:spAutoFit/>
          </a:bodyPr>
          <a:lstStyle/>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Resource Manager (ARM) objects that allow integrations with other Azure services </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services: </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Policy</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RBAC</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Cost Management</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Blueprints</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Security Center </a:t>
            </a:r>
          </a:p>
          <a:p>
            <a:pPr marL="342834" indent="-342834" defTabSz="914192">
              <a:buFont typeface="Arial" panose="020B0604020202020204" pitchFamily="34" charset="0"/>
              <a:buChar char="•"/>
              <a:defRPr/>
            </a:pPr>
            <a:endParaRPr lang="en-US" sz="1600">
              <a:gradFill>
                <a:gsLst>
                  <a:gs pos="2917">
                    <a:srgbClr val="1A1A1A"/>
                  </a:gs>
                  <a:gs pos="30000">
                    <a:srgbClr val="1A1A1A"/>
                  </a:gs>
                </a:gsLst>
                <a:lin ang="5400000" scaled="0"/>
              </a:gradFill>
              <a:latin typeface="Segoe UI"/>
            </a:endParaRPr>
          </a:p>
        </p:txBody>
      </p:sp>
      <p:pic>
        <p:nvPicPr>
          <p:cNvPr id="17" name="Picture 16" descr="A close up of a logo&#10;&#10;Description generated with high confidence">
            <a:extLst>
              <a:ext uri="{FF2B5EF4-FFF2-40B4-BE49-F238E27FC236}">
                <a16:creationId xmlns:a16="http://schemas.microsoft.com/office/drawing/2014/main" id="{3B36B366-0BD7-4739-B214-283DADEEB37A}"/>
              </a:ext>
            </a:extLst>
          </p:cNvPr>
          <p:cNvPicPr>
            <a:picLocks noChangeAspect="1"/>
          </p:cNvPicPr>
          <p:nvPr/>
        </p:nvPicPr>
        <p:blipFill>
          <a:blip r:embed="rId3"/>
          <a:stretch>
            <a:fillRect/>
          </a:stretch>
        </p:blipFill>
        <p:spPr>
          <a:xfrm>
            <a:off x="8671409" y="470694"/>
            <a:ext cx="553920" cy="553920"/>
          </a:xfrm>
          <a:prstGeom prst="rect">
            <a:avLst/>
          </a:prstGeom>
        </p:spPr>
      </p:pic>
      <p:pic>
        <p:nvPicPr>
          <p:cNvPr id="18" name="Graphic 17">
            <a:extLst>
              <a:ext uri="{FF2B5EF4-FFF2-40B4-BE49-F238E27FC236}">
                <a16:creationId xmlns:a16="http://schemas.microsoft.com/office/drawing/2014/main" id="{B0854297-B4F5-4D2F-AE90-31737B345B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58205" y="1695906"/>
            <a:ext cx="782112" cy="782112"/>
          </a:xfrm>
          <a:prstGeom prst="rect">
            <a:avLst/>
          </a:prstGeom>
        </p:spPr>
      </p:pic>
      <p:sp>
        <p:nvSpPr>
          <p:cNvPr id="19" name="Freeform 96" title="Icon of a gear with a wrench">
            <a:extLst>
              <a:ext uri="{FF2B5EF4-FFF2-40B4-BE49-F238E27FC236}">
                <a16:creationId xmlns:a16="http://schemas.microsoft.com/office/drawing/2014/main" id="{3EC23438-EFFE-4332-8717-A3A091223E1E}"/>
              </a:ext>
            </a:extLst>
          </p:cNvPr>
          <p:cNvSpPr>
            <a:spLocks noChangeAspect="1" noEditPoints="1"/>
          </p:cNvSpPr>
          <p:nvPr/>
        </p:nvSpPr>
        <p:spPr bwMode="auto">
          <a:xfrm>
            <a:off x="9841260" y="1808925"/>
            <a:ext cx="509997" cy="469586"/>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905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defTabSz="913952">
              <a:defRPr/>
            </a:pPr>
            <a:endParaRPr lang="en-US" sz="1799">
              <a:solidFill>
                <a:srgbClr val="282828"/>
              </a:solidFill>
              <a:latin typeface="Segoe UI"/>
            </a:endParaRPr>
          </a:p>
        </p:txBody>
      </p:sp>
      <p:sp>
        <p:nvSpPr>
          <p:cNvPr id="20" name="Freeform 14">
            <a:extLst>
              <a:ext uri="{FF2B5EF4-FFF2-40B4-BE49-F238E27FC236}">
                <a16:creationId xmlns:a16="http://schemas.microsoft.com/office/drawing/2014/main" id="{7ADE4C4C-FE35-4D74-B242-01883759AED9}"/>
              </a:ext>
            </a:extLst>
          </p:cNvPr>
          <p:cNvSpPr>
            <a:spLocks noEditPoints="1"/>
          </p:cNvSpPr>
          <p:nvPr/>
        </p:nvSpPr>
        <p:spPr bwMode="black">
          <a:xfrm>
            <a:off x="1757021" y="1832680"/>
            <a:ext cx="508695" cy="508562"/>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rgbClr val="FFFFFF"/>
          </a:solidFill>
          <a:ln>
            <a:solidFill>
              <a:srgbClr val="505050"/>
            </a:solidFill>
          </a:ln>
        </p:spPr>
        <p:txBody>
          <a:bodyPr vert="horz" wrap="square" lIns="82293" tIns="41147" rIns="82293" bIns="41147" numCol="1" anchor="t" anchorCtr="0" compatLnSpc="1">
            <a:prstTxWarp prst="textNoShape">
              <a:avLst/>
            </a:prstTxWarp>
          </a:bodyPr>
          <a:lstStyle/>
          <a:p>
            <a:pPr defTabSz="914192">
              <a:defRPr/>
            </a:pPr>
            <a:endParaRPr lang="en-US" sz="1600">
              <a:solidFill>
                <a:srgbClr val="1A1A1A"/>
              </a:solidFill>
              <a:latin typeface="Segoe UI"/>
            </a:endParaRPr>
          </a:p>
        </p:txBody>
      </p:sp>
    </p:spTree>
    <p:extLst>
      <p:ext uri="{BB962C8B-B14F-4D97-AF65-F5344CB8AC3E}">
        <p14:creationId xmlns:p14="http://schemas.microsoft.com/office/powerpoint/2010/main" val="337477237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C378E-126D-480B-A664-7C3C927C24F5}"/>
              </a:ext>
            </a:extLst>
          </p:cNvPr>
          <p:cNvSpPr>
            <a:spLocks noGrp="1"/>
          </p:cNvSpPr>
          <p:nvPr>
            <p:ph type="title"/>
          </p:nvPr>
        </p:nvSpPr>
        <p:spPr>
          <a:xfrm>
            <a:off x="455995" y="620827"/>
            <a:ext cx="11306469" cy="397545"/>
          </a:xfrm>
        </p:spPr>
        <p:txBody>
          <a:bodyPr/>
          <a:lstStyle/>
          <a:p>
            <a:r>
              <a:rPr lang="en-US" dirty="0"/>
              <a:t>Applying Governance</a:t>
            </a:r>
          </a:p>
        </p:txBody>
      </p:sp>
      <p:sp>
        <p:nvSpPr>
          <p:cNvPr id="36" name="Oval 35">
            <a:extLst>
              <a:ext uri="{FF2B5EF4-FFF2-40B4-BE49-F238E27FC236}">
                <a16:creationId xmlns:a16="http://schemas.microsoft.com/office/drawing/2014/main" id="{9D7E5AA4-9AFD-4E08-96D4-9CC299E853D7}"/>
              </a:ext>
            </a:extLst>
          </p:cNvPr>
          <p:cNvSpPr/>
          <p:nvPr/>
        </p:nvSpPr>
        <p:spPr bwMode="auto">
          <a:xfrm>
            <a:off x="5799135" y="1715916"/>
            <a:ext cx="913112" cy="886222"/>
          </a:xfrm>
          <a:prstGeom prst="ellipse">
            <a:avLst/>
          </a:prstGeom>
          <a:solidFill>
            <a:schemeClr val="bg1"/>
          </a:solidFill>
          <a:ln w="10795" cap="flat" cmpd="sng" algn="ctr">
            <a:noFill/>
            <a:prstDash val="solid"/>
          </a:ln>
          <a:effectLst>
            <a:outerShdw blurRad="127000" sx="102000" sy="102000" algn="ctr" rotWithShape="0">
              <a:prstClr val="black">
                <a:alpha val="25000"/>
              </a:prstClr>
            </a:outerShdw>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 name="Left Bracket 7">
            <a:extLst>
              <a:ext uri="{FF2B5EF4-FFF2-40B4-BE49-F238E27FC236}">
                <a16:creationId xmlns:a16="http://schemas.microsoft.com/office/drawing/2014/main" id="{8FD0C599-EAD2-40E2-BD68-AEAFB9DE405E}"/>
              </a:ext>
            </a:extLst>
          </p:cNvPr>
          <p:cNvSpPr/>
          <p:nvPr/>
        </p:nvSpPr>
        <p:spPr>
          <a:xfrm rot="5400000">
            <a:off x="5918636" y="773060"/>
            <a:ext cx="679279" cy="5028964"/>
          </a:xfrm>
          <a:prstGeom prst="leftBracket">
            <a:avLst>
              <a:gd name="adj" fmla="val 0"/>
            </a:avLst>
          </a:prstGeom>
          <a:ln w="19050">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Text Placeholder 3">
            <a:extLst>
              <a:ext uri="{FF2B5EF4-FFF2-40B4-BE49-F238E27FC236}">
                <a16:creationId xmlns:a16="http://schemas.microsoft.com/office/drawing/2014/main" id="{12891697-FEE3-4F80-8E71-24DF5AB87CB6}"/>
              </a:ext>
            </a:extLst>
          </p:cNvPr>
          <p:cNvSpPr txBox="1">
            <a:spLocks/>
          </p:cNvSpPr>
          <p:nvPr/>
        </p:nvSpPr>
        <p:spPr>
          <a:xfrm>
            <a:off x="5081864" y="2767422"/>
            <a:ext cx="2352823" cy="326346"/>
          </a:xfrm>
          <a:prstGeom prst="rect">
            <a:avLst/>
          </a:prstGeom>
          <a:solidFill>
            <a:schemeClr val="bg2"/>
          </a:solidFill>
        </p:spPr>
        <p:txBody>
          <a:bodyPr vert="horz" wrap="square" lIns="91427" tIns="45713" rIns="91427" bIns="45713" rtlCol="0">
            <a:sp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225"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1500" b="1" i="0" u="none" strike="noStrike" kern="1200" cap="none" spc="0" normalizeH="0" baseline="0" noProof="0">
                <a:ln>
                  <a:noFill/>
                </a:ln>
                <a:solidFill>
                  <a:srgbClr val="3C3C41"/>
                </a:solidFill>
                <a:effectLst/>
                <a:uLnTx/>
                <a:uFillTx/>
                <a:latin typeface="Segoe UI Semibold" panose="020B0502040204020203" pitchFamily="34" charset="0"/>
                <a:ea typeface="+mn-ea"/>
                <a:cs typeface="Segoe UI Semibold" panose="020B0502040204020203" pitchFamily="34" charset="0"/>
              </a:rPr>
              <a:t>Org Management Group</a:t>
            </a:r>
          </a:p>
        </p:txBody>
      </p:sp>
      <p:sp>
        <p:nvSpPr>
          <p:cNvPr id="66" name="Flowchart: Alternate Process 9">
            <a:extLst>
              <a:ext uri="{FF2B5EF4-FFF2-40B4-BE49-F238E27FC236}">
                <a16:creationId xmlns:a16="http://schemas.microsoft.com/office/drawing/2014/main" id="{735EFEE4-E16B-41DF-84E9-E3E1E80D09A1}"/>
              </a:ext>
            </a:extLst>
          </p:cNvPr>
          <p:cNvSpPr/>
          <p:nvPr/>
        </p:nvSpPr>
        <p:spPr>
          <a:xfrm>
            <a:off x="1537841" y="5438953"/>
            <a:ext cx="1128197" cy="446544"/>
          </a:xfrm>
          <a:prstGeom prst="rect">
            <a:avLst/>
          </a:prstGeom>
          <a:solidFill>
            <a:schemeClr val="tx2">
              <a:lumMod val="20000"/>
              <a:lumOff val="80000"/>
            </a:schemeClr>
          </a:solidFill>
          <a:ln w="12700" cap="flat" cmpd="sng" algn="ctr">
            <a:noFill/>
            <a:prstDash val="solid"/>
            <a:miter lim="800000"/>
          </a:ln>
          <a:effectLst/>
        </p:spPr>
        <p:txBody>
          <a:bodyPr lIns="0" tIns="0" rIns="0" bIns="0"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50000"/>
                    <a:lumOff val="50000"/>
                  </a:srgbClr>
                </a:solidFill>
                <a:effectLst/>
                <a:uLnTx/>
                <a:uFillTx/>
                <a:latin typeface="Segoe UI"/>
                <a:ea typeface="+mn-ea"/>
                <a:cs typeface="+mn-cs"/>
              </a:rPr>
              <a:t>prod env</a:t>
            </a:r>
            <a:endParaRPr kumimoji="0" lang="en-US" sz="1600" b="0" i="0" u="none" strike="noStrike" kern="0" cap="none" spc="0" normalizeH="0" baseline="0" noProof="0">
              <a:ln>
                <a:noFill/>
              </a:ln>
              <a:solidFill>
                <a:srgbClr val="000000">
                  <a:lumMod val="50000"/>
                  <a:lumOff val="50000"/>
                </a:srgbClr>
              </a:solidFill>
              <a:effectLst/>
              <a:uLnTx/>
              <a:uFillTx/>
              <a:latin typeface="Segoe UI"/>
              <a:ea typeface="+mn-ea"/>
              <a:cs typeface="+mn-cs"/>
            </a:endParaRPr>
          </a:p>
        </p:txBody>
      </p:sp>
      <p:pic>
        <p:nvPicPr>
          <p:cNvPr id="48" name="Graphic 47">
            <a:extLst>
              <a:ext uri="{FF2B5EF4-FFF2-40B4-BE49-F238E27FC236}">
                <a16:creationId xmlns:a16="http://schemas.microsoft.com/office/drawing/2014/main" id="{1E9A431A-DA8F-42E8-B69C-FFA3E618BD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31252" y="5148886"/>
            <a:ext cx="487520" cy="487520"/>
          </a:xfrm>
          <a:prstGeom prst="rect">
            <a:avLst/>
          </a:prstGeom>
        </p:spPr>
      </p:pic>
      <p:pic>
        <p:nvPicPr>
          <p:cNvPr id="83" name="Picture 82" descr="A close up of a logo&#10;&#10;Description generated with high confidence">
            <a:extLst>
              <a:ext uri="{FF2B5EF4-FFF2-40B4-BE49-F238E27FC236}">
                <a16:creationId xmlns:a16="http://schemas.microsoft.com/office/drawing/2014/main" id="{4A2759AF-76F5-4FCD-B3BE-783750710EA0}"/>
              </a:ext>
            </a:extLst>
          </p:cNvPr>
          <p:cNvPicPr>
            <a:picLocks noChangeAspect="1"/>
          </p:cNvPicPr>
          <p:nvPr/>
        </p:nvPicPr>
        <p:blipFill>
          <a:blip r:embed="rId5"/>
          <a:stretch>
            <a:fillRect/>
          </a:stretch>
        </p:blipFill>
        <p:spPr>
          <a:xfrm>
            <a:off x="5961885" y="1828952"/>
            <a:ext cx="590378" cy="590378"/>
          </a:xfrm>
          <a:prstGeom prst="rect">
            <a:avLst/>
          </a:prstGeom>
        </p:spPr>
      </p:pic>
      <p:grpSp>
        <p:nvGrpSpPr>
          <p:cNvPr id="25" name="Group 24">
            <a:extLst>
              <a:ext uri="{FF2B5EF4-FFF2-40B4-BE49-F238E27FC236}">
                <a16:creationId xmlns:a16="http://schemas.microsoft.com/office/drawing/2014/main" id="{2D9D932B-A50B-4838-A665-0A15CD55A06E}"/>
              </a:ext>
            </a:extLst>
          </p:cNvPr>
          <p:cNvGrpSpPr/>
          <p:nvPr/>
        </p:nvGrpSpPr>
        <p:grpSpPr>
          <a:xfrm>
            <a:off x="3454117" y="3709195"/>
            <a:ext cx="607547" cy="589656"/>
            <a:chOff x="3348101" y="3709195"/>
            <a:chExt cx="607547" cy="589656"/>
          </a:xfrm>
        </p:grpSpPr>
        <p:sp>
          <p:nvSpPr>
            <p:cNvPr id="81" name="Oval 80">
              <a:extLst>
                <a:ext uri="{FF2B5EF4-FFF2-40B4-BE49-F238E27FC236}">
                  <a16:creationId xmlns:a16="http://schemas.microsoft.com/office/drawing/2014/main" id="{BF4D824F-4846-416F-97CB-98F4C8991E81}"/>
                </a:ext>
              </a:extLst>
            </p:cNvPr>
            <p:cNvSpPr/>
            <p:nvPr/>
          </p:nvSpPr>
          <p:spPr bwMode="auto">
            <a:xfrm>
              <a:off x="3348101" y="3709195"/>
              <a:ext cx="607547" cy="589656"/>
            </a:xfrm>
            <a:prstGeom prst="ellipse">
              <a:avLst/>
            </a:prstGeom>
            <a:solidFill>
              <a:schemeClr val="bg1"/>
            </a:solidFill>
            <a:ln w="10795" cap="flat" cmpd="sng" algn="ctr">
              <a:noFill/>
              <a:prstDash val="solid"/>
            </a:ln>
            <a:effectLst>
              <a:outerShdw blurRad="127000" sx="102000" sy="102000" algn="ctr" rotWithShape="0">
                <a:prstClr val="black">
                  <a:alpha val="25000"/>
                </a:prstClr>
              </a:outerShdw>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86" name="Picture 85" descr="A close up of a logo&#10;&#10;Description generated with high confidence">
              <a:extLst>
                <a:ext uri="{FF2B5EF4-FFF2-40B4-BE49-F238E27FC236}">
                  <a16:creationId xmlns:a16="http://schemas.microsoft.com/office/drawing/2014/main" id="{AF31552C-6A7A-4515-A591-F4CAADC68606}"/>
                </a:ext>
              </a:extLst>
            </p:cNvPr>
            <p:cNvPicPr>
              <a:picLocks noChangeAspect="1"/>
            </p:cNvPicPr>
            <p:nvPr/>
          </p:nvPicPr>
          <p:blipFill>
            <a:blip r:embed="rId5"/>
            <a:stretch>
              <a:fillRect/>
            </a:stretch>
          </p:blipFill>
          <p:spPr>
            <a:xfrm>
              <a:off x="3466865" y="3817369"/>
              <a:ext cx="366979" cy="366979"/>
            </a:xfrm>
            <a:prstGeom prst="rect">
              <a:avLst/>
            </a:prstGeom>
          </p:spPr>
        </p:pic>
      </p:grpSp>
      <p:grpSp>
        <p:nvGrpSpPr>
          <p:cNvPr id="26" name="Group 25">
            <a:extLst>
              <a:ext uri="{FF2B5EF4-FFF2-40B4-BE49-F238E27FC236}">
                <a16:creationId xmlns:a16="http://schemas.microsoft.com/office/drawing/2014/main" id="{8C854D81-D197-4077-BBE2-6A54D23F69B6}"/>
              </a:ext>
            </a:extLst>
          </p:cNvPr>
          <p:cNvGrpSpPr/>
          <p:nvPr/>
        </p:nvGrpSpPr>
        <p:grpSpPr>
          <a:xfrm>
            <a:off x="8468984" y="3709195"/>
            <a:ext cx="607547" cy="589656"/>
            <a:chOff x="8362968" y="3709195"/>
            <a:chExt cx="607547" cy="589656"/>
          </a:xfrm>
        </p:grpSpPr>
        <p:sp>
          <p:nvSpPr>
            <p:cNvPr id="84" name="Oval 83">
              <a:extLst>
                <a:ext uri="{FF2B5EF4-FFF2-40B4-BE49-F238E27FC236}">
                  <a16:creationId xmlns:a16="http://schemas.microsoft.com/office/drawing/2014/main" id="{335BC300-FFC9-4569-88F1-B310468F74C3}"/>
                </a:ext>
              </a:extLst>
            </p:cNvPr>
            <p:cNvSpPr/>
            <p:nvPr/>
          </p:nvSpPr>
          <p:spPr bwMode="auto">
            <a:xfrm>
              <a:off x="8362968" y="3709195"/>
              <a:ext cx="607547" cy="589656"/>
            </a:xfrm>
            <a:prstGeom prst="ellipse">
              <a:avLst/>
            </a:prstGeom>
            <a:solidFill>
              <a:schemeClr val="bg1"/>
            </a:solidFill>
            <a:ln w="10795" cap="flat" cmpd="sng" algn="ctr">
              <a:noFill/>
              <a:prstDash val="solid"/>
            </a:ln>
            <a:effectLst>
              <a:outerShdw blurRad="127000" sx="102000" sy="102000" algn="ctr" rotWithShape="0">
                <a:prstClr val="black">
                  <a:alpha val="25000"/>
                </a:prstClr>
              </a:outerShdw>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89" name="Picture 88" descr="A close up of a logo&#10;&#10;Description generated with high confidence">
              <a:extLst>
                <a:ext uri="{FF2B5EF4-FFF2-40B4-BE49-F238E27FC236}">
                  <a16:creationId xmlns:a16="http://schemas.microsoft.com/office/drawing/2014/main" id="{3139591F-1520-4747-B400-3CE8B5D522F1}"/>
                </a:ext>
              </a:extLst>
            </p:cNvPr>
            <p:cNvPicPr>
              <a:picLocks noChangeAspect="1"/>
            </p:cNvPicPr>
            <p:nvPr/>
          </p:nvPicPr>
          <p:blipFill>
            <a:blip r:embed="rId5"/>
            <a:stretch>
              <a:fillRect/>
            </a:stretch>
          </p:blipFill>
          <p:spPr>
            <a:xfrm>
              <a:off x="8487281" y="3829129"/>
              <a:ext cx="366979" cy="366979"/>
            </a:xfrm>
            <a:prstGeom prst="rect">
              <a:avLst/>
            </a:prstGeom>
          </p:spPr>
        </p:pic>
      </p:grpSp>
      <p:sp>
        <p:nvSpPr>
          <p:cNvPr id="46" name="Left Bracket 45">
            <a:extLst>
              <a:ext uri="{FF2B5EF4-FFF2-40B4-BE49-F238E27FC236}">
                <a16:creationId xmlns:a16="http://schemas.microsoft.com/office/drawing/2014/main" id="{94A58BB6-CFB4-4B54-97E6-FE6BEFF8A9B5}"/>
              </a:ext>
            </a:extLst>
          </p:cNvPr>
          <p:cNvSpPr/>
          <p:nvPr/>
        </p:nvSpPr>
        <p:spPr>
          <a:xfrm rot="5400000">
            <a:off x="3416953" y="2529010"/>
            <a:ext cx="679279" cy="4627619"/>
          </a:xfrm>
          <a:prstGeom prst="leftBracket">
            <a:avLst>
              <a:gd name="adj" fmla="val 0"/>
            </a:avLst>
          </a:prstGeom>
          <a:ln w="19050">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Text Placeholder 3">
            <a:extLst>
              <a:ext uri="{FF2B5EF4-FFF2-40B4-BE49-F238E27FC236}">
                <a16:creationId xmlns:a16="http://schemas.microsoft.com/office/drawing/2014/main" id="{1551AE01-DCB2-48E0-9788-81BB739EA4C0}"/>
              </a:ext>
            </a:extLst>
          </p:cNvPr>
          <p:cNvSpPr txBox="1">
            <a:spLocks/>
          </p:cNvSpPr>
          <p:nvPr/>
        </p:nvSpPr>
        <p:spPr>
          <a:xfrm>
            <a:off x="2388174" y="4380311"/>
            <a:ext cx="2843092" cy="326294"/>
          </a:xfrm>
          <a:prstGeom prst="rect">
            <a:avLst/>
          </a:prstGeom>
          <a:solidFill>
            <a:schemeClr val="bg2"/>
          </a:solidFill>
        </p:spPr>
        <p:txBody>
          <a:bodyPr vert="horz" wrap="square" lIns="91427" tIns="45713" rIns="91427" bIns="45713" rtlCol="0">
            <a:sp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225"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1500" b="1" i="0" u="none" strike="noStrike" kern="1200" cap="none" spc="0" normalizeH="0" baseline="0" noProof="0">
                <a:ln>
                  <a:noFill/>
                </a:ln>
                <a:solidFill>
                  <a:srgbClr val="3C3C41"/>
                </a:solidFill>
                <a:effectLst/>
                <a:uLnTx/>
                <a:uFillTx/>
                <a:latin typeface="Segoe UI Semibold" panose="020B0502040204020203" pitchFamily="34" charset="0"/>
                <a:ea typeface="+mn-ea"/>
                <a:cs typeface="Segoe UI Semibold" panose="020B0502040204020203" pitchFamily="34" charset="0"/>
              </a:rPr>
              <a:t>Prod Env Management Group</a:t>
            </a:r>
          </a:p>
        </p:txBody>
      </p:sp>
      <p:sp>
        <p:nvSpPr>
          <p:cNvPr id="54" name="Flowchart: Alternate Process 9">
            <a:extLst>
              <a:ext uri="{FF2B5EF4-FFF2-40B4-BE49-F238E27FC236}">
                <a16:creationId xmlns:a16="http://schemas.microsoft.com/office/drawing/2014/main" id="{1FA2A510-B691-4EF8-A101-67018A7FB159}"/>
              </a:ext>
            </a:extLst>
          </p:cNvPr>
          <p:cNvSpPr/>
          <p:nvPr/>
        </p:nvSpPr>
        <p:spPr>
          <a:xfrm>
            <a:off x="3154106" y="5436079"/>
            <a:ext cx="1128197" cy="446544"/>
          </a:xfrm>
          <a:prstGeom prst="rect">
            <a:avLst/>
          </a:prstGeom>
          <a:solidFill>
            <a:schemeClr val="tx2">
              <a:lumMod val="20000"/>
              <a:lumOff val="80000"/>
            </a:schemeClr>
          </a:solidFill>
          <a:ln w="12700" cap="flat" cmpd="sng" algn="ctr">
            <a:noFill/>
            <a:prstDash val="solid"/>
            <a:miter lim="800000"/>
          </a:ln>
          <a:effectLst/>
        </p:spPr>
        <p:txBody>
          <a:bodyPr lIns="0" tIns="0" rIns="0" bIns="0"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50000"/>
                    <a:lumOff val="50000"/>
                  </a:srgbClr>
                </a:solidFill>
                <a:effectLst/>
                <a:uLnTx/>
                <a:uFillTx/>
                <a:latin typeface="Segoe UI"/>
                <a:ea typeface="+mn-ea"/>
                <a:cs typeface="+mn-cs"/>
              </a:rPr>
              <a:t>prod env</a:t>
            </a:r>
            <a:endParaRPr kumimoji="0" lang="en-US" sz="1600" b="0" i="0" u="none" strike="noStrike" kern="0" cap="none" spc="0" normalizeH="0" baseline="0" noProof="0">
              <a:ln>
                <a:noFill/>
              </a:ln>
              <a:solidFill>
                <a:srgbClr val="000000">
                  <a:lumMod val="50000"/>
                  <a:lumOff val="50000"/>
                </a:srgbClr>
              </a:solidFill>
              <a:effectLst/>
              <a:uLnTx/>
              <a:uFillTx/>
              <a:latin typeface="Segoe UI"/>
              <a:ea typeface="+mn-ea"/>
              <a:cs typeface="+mn-cs"/>
            </a:endParaRPr>
          </a:p>
        </p:txBody>
      </p:sp>
      <p:sp>
        <p:nvSpPr>
          <p:cNvPr id="73" name="Flowchart: Alternate Process 9">
            <a:extLst>
              <a:ext uri="{FF2B5EF4-FFF2-40B4-BE49-F238E27FC236}">
                <a16:creationId xmlns:a16="http://schemas.microsoft.com/office/drawing/2014/main" id="{E42E08B6-20B5-4786-8A9E-4AF5258E35DB}"/>
              </a:ext>
            </a:extLst>
          </p:cNvPr>
          <p:cNvSpPr/>
          <p:nvPr/>
        </p:nvSpPr>
        <p:spPr>
          <a:xfrm>
            <a:off x="4764977" y="5436079"/>
            <a:ext cx="1128197" cy="446544"/>
          </a:xfrm>
          <a:prstGeom prst="rect">
            <a:avLst/>
          </a:prstGeom>
          <a:solidFill>
            <a:schemeClr val="tx2">
              <a:lumMod val="20000"/>
              <a:lumOff val="80000"/>
            </a:schemeClr>
          </a:solidFill>
          <a:ln w="12700" cap="flat" cmpd="sng" algn="ctr">
            <a:noFill/>
            <a:prstDash val="solid"/>
            <a:miter lim="800000"/>
          </a:ln>
          <a:effectLst/>
        </p:spPr>
        <p:txBody>
          <a:bodyPr lIns="0" tIns="0" rIns="0" bIns="0"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50000"/>
                    <a:lumOff val="50000"/>
                  </a:srgbClr>
                </a:solidFill>
                <a:effectLst/>
                <a:uLnTx/>
                <a:uFillTx/>
                <a:latin typeface="Segoe UI"/>
                <a:ea typeface="+mn-ea"/>
                <a:cs typeface="+mn-cs"/>
              </a:rPr>
              <a:t>prod env</a:t>
            </a:r>
            <a:endParaRPr kumimoji="0" lang="en-US" sz="1600" b="0" i="0" u="none" strike="noStrike" kern="0" cap="none" spc="0" normalizeH="0" baseline="0" noProof="0">
              <a:ln>
                <a:noFill/>
              </a:ln>
              <a:solidFill>
                <a:srgbClr val="000000">
                  <a:lumMod val="50000"/>
                  <a:lumOff val="50000"/>
                </a:srgbClr>
              </a:solidFill>
              <a:effectLst/>
              <a:uLnTx/>
              <a:uFillTx/>
              <a:latin typeface="Segoe UI"/>
              <a:ea typeface="+mn-ea"/>
              <a:cs typeface="+mn-cs"/>
            </a:endParaRPr>
          </a:p>
        </p:txBody>
      </p:sp>
      <p:grpSp>
        <p:nvGrpSpPr>
          <p:cNvPr id="33" name="Group 32">
            <a:extLst>
              <a:ext uri="{FF2B5EF4-FFF2-40B4-BE49-F238E27FC236}">
                <a16:creationId xmlns:a16="http://schemas.microsoft.com/office/drawing/2014/main" id="{BAC45E78-30D1-4728-B237-413871616FF7}"/>
              </a:ext>
            </a:extLst>
          </p:cNvPr>
          <p:cNvGrpSpPr/>
          <p:nvPr/>
        </p:nvGrpSpPr>
        <p:grpSpPr>
          <a:xfrm>
            <a:off x="7069657" y="1890007"/>
            <a:ext cx="1725631" cy="529323"/>
            <a:chOff x="6963641" y="1890007"/>
            <a:chExt cx="1725631" cy="529323"/>
          </a:xfrm>
        </p:grpSpPr>
        <p:sp>
          <p:nvSpPr>
            <p:cNvPr id="77" name="Rectangle 76">
              <a:extLst>
                <a:ext uri="{FF2B5EF4-FFF2-40B4-BE49-F238E27FC236}">
                  <a16:creationId xmlns:a16="http://schemas.microsoft.com/office/drawing/2014/main" id="{3BEA2F77-9BEA-4790-8994-80F73C3B8574}"/>
                </a:ext>
              </a:extLst>
            </p:cNvPr>
            <p:cNvSpPr/>
            <p:nvPr/>
          </p:nvSpPr>
          <p:spPr>
            <a:xfrm>
              <a:off x="6963641" y="1890007"/>
              <a:ext cx="1725631" cy="529323"/>
            </a:xfrm>
            <a:prstGeom prst="rect">
              <a:avLst/>
            </a:prstGeom>
            <a:noFill/>
            <a:ln w="10795" cap="flat" cmpd="sng" algn="ctr">
              <a:noFill/>
              <a:prstDash val="solid"/>
            </a:ln>
            <a:effectLst/>
          </p:spPr>
          <p:txBody>
            <a:bodyPr rtlCol="0" anchor="ct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250" b="0" i="0" u="none" strike="noStrike" kern="0" cap="none" spc="0" normalizeH="0" baseline="0" noProof="0">
                  <a:ln>
                    <a:noFill/>
                  </a:ln>
                  <a:solidFill>
                    <a:srgbClr val="000000">
                      <a:lumMod val="75000"/>
                      <a:lumOff val="25000"/>
                    </a:srgbClr>
                  </a:solidFill>
                  <a:effectLst/>
                  <a:uLnTx/>
                  <a:uFillTx/>
                  <a:latin typeface="Segoe UI"/>
                  <a:ea typeface="+mn-ea"/>
                  <a:cs typeface="+mn-cs"/>
                </a:rPr>
                <a:t>Baseline Policy</a:t>
              </a:r>
            </a:p>
          </p:txBody>
        </p:sp>
        <p:pic>
          <p:nvPicPr>
            <p:cNvPr id="1030" name="Picture 6" descr="Shield premium icon">
              <a:extLst>
                <a:ext uri="{FF2B5EF4-FFF2-40B4-BE49-F238E27FC236}">
                  <a16:creationId xmlns:a16="http://schemas.microsoft.com/office/drawing/2014/main" id="{0ED0F1F7-A8FD-4233-9ED0-E8A28C03B328}"/>
                </a:ext>
              </a:extLst>
            </p:cNvPr>
            <p:cNvPicPr>
              <a:picLocks noChangeAspect="1" noChangeArrowheads="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126757" y="1979043"/>
              <a:ext cx="365760" cy="3657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 name="Group 36">
            <a:extLst>
              <a:ext uri="{FF2B5EF4-FFF2-40B4-BE49-F238E27FC236}">
                <a16:creationId xmlns:a16="http://schemas.microsoft.com/office/drawing/2014/main" id="{DA6A327A-63A5-47C6-A7A5-DB211D9A9E48}"/>
              </a:ext>
            </a:extLst>
          </p:cNvPr>
          <p:cNvGrpSpPr/>
          <p:nvPr/>
        </p:nvGrpSpPr>
        <p:grpSpPr>
          <a:xfrm>
            <a:off x="4303071" y="3735001"/>
            <a:ext cx="2212301" cy="529293"/>
            <a:chOff x="4197055" y="3735001"/>
            <a:chExt cx="2212301" cy="529293"/>
          </a:xfrm>
        </p:grpSpPr>
        <p:sp>
          <p:nvSpPr>
            <p:cNvPr id="78" name="Rectangle 77">
              <a:extLst>
                <a:ext uri="{FF2B5EF4-FFF2-40B4-BE49-F238E27FC236}">
                  <a16:creationId xmlns:a16="http://schemas.microsoft.com/office/drawing/2014/main" id="{4B5D8B51-0A42-4EC1-8AC9-725558614A91}"/>
                </a:ext>
              </a:extLst>
            </p:cNvPr>
            <p:cNvSpPr/>
            <p:nvPr/>
          </p:nvSpPr>
          <p:spPr>
            <a:xfrm>
              <a:off x="4197055" y="3735001"/>
              <a:ext cx="2212301" cy="529293"/>
            </a:xfrm>
            <a:prstGeom prst="rect">
              <a:avLst/>
            </a:prstGeom>
            <a:noFill/>
            <a:ln w="10795" cap="flat" cmpd="sng" algn="ctr">
              <a:noFill/>
              <a:prstDash val="solid"/>
            </a:ln>
            <a:effectLst/>
          </p:spPr>
          <p:txBody>
            <a:bodyPr rtlCol="0" anchor="ct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250" b="0" i="0" u="none" strike="noStrike" kern="0" cap="none" spc="0" normalizeH="0" baseline="0" noProof="0">
                  <a:ln>
                    <a:noFill/>
                  </a:ln>
                  <a:solidFill>
                    <a:srgbClr val="000000">
                      <a:lumMod val="75000"/>
                      <a:lumOff val="25000"/>
                    </a:srgbClr>
                  </a:solidFill>
                  <a:effectLst/>
                  <a:uLnTx/>
                  <a:uFillTx/>
                  <a:latin typeface="Segoe UI"/>
                  <a:ea typeface="+mn-ea"/>
                  <a:cs typeface="+mn-cs"/>
                </a:rPr>
                <a:t>Prod + Inherited Policy</a:t>
              </a:r>
              <a:r>
                <a:rPr kumimoji="0" lang="en-US" sz="1176" b="0" i="0" u="none" strike="noStrike" kern="0" cap="none" spc="0" normalizeH="0" baseline="0" noProof="0">
                  <a:ln>
                    <a:noFill/>
                  </a:ln>
                  <a:solidFill>
                    <a:srgbClr val="000000">
                      <a:lumMod val="75000"/>
                      <a:lumOff val="25000"/>
                    </a:srgbClr>
                  </a:solidFill>
                  <a:effectLst/>
                  <a:uLnTx/>
                  <a:uFillTx/>
                  <a:latin typeface="Segoe UI"/>
                  <a:ea typeface="+mn-ea"/>
                  <a:cs typeface="+mn-cs"/>
                </a:rPr>
                <a:t> </a:t>
              </a:r>
            </a:p>
          </p:txBody>
        </p:sp>
        <p:pic>
          <p:nvPicPr>
            <p:cNvPr id="92" name="Picture 6" descr="Shield premium icon">
              <a:extLst>
                <a:ext uri="{FF2B5EF4-FFF2-40B4-BE49-F238E27FC236}">
                  <a16:creationId xmlns:a16="http://schemas.microsoft.com/office/drawing/2014/main" id="{58ABD185-9C17-40B8-9806-B86426E53A63}"/>
                </a:ext>
              </a:extLst>
            </p:cNvPr>
            <p:cNvPicPr>
              <a:picLocks noChangeAspect="1" noChangeArrowheads="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293201" y="3817819"/>
              <a:ext cx="365760" cy="3657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a:extLst>
              <a:ext uri="{FF2B5EF4-FFF2-40B4-BE49-F238E27FC236}">
                <a16:creationId xmlns:a16="http://schemas.microsoft.com/office/drawing/2014/main" id="{6E346661-81DF-455B-8A33-75822EF4C7CD}"/>
              </a:ext>
            </a:extLst>
          </p:cNvPr>
          <p:cNvGrpSpPr/>
          <p:nvPr/>
        </p:nvGrpSpPr>
        <p:grpSpPr>
          <a:xfrm>
            <a:off x="9436370" y="3745950"/>
            <a:ext cx="2473718" cy="529292"/>
            <a:chOff x="9330354" y="3745950"/>
            <a:chExt cx="2473718" cy="529292"/>
          </a:xfrm>
        </p:grpSpPr>
        <p:sp>
          <p:nvSpPr>
            <p:cNvPr id="79" name="Rectangle 78">
              <a:extLst>
                <a:ext uri="{FF2B5EF4-FFF2-40B4-BE49-F238E27FC236}">
                  <a16:creationId xmlns:a16="http://schemas.microsoft.com/office/drawing/2014/main" id="{3CA54B61-0868-4140-8B16-2DA95CA487AA}"/>
                </a:ext>
              </a:extLst>
            </p:cNvPr>
            <p:cNvSpPr/>
            <p:nvPr/>
          </p:nvSpPr>
          <p:spPr>
            <a:xfrm>
              <a:off x="9330354" y="3745950"/>
              <a:ext cx="2473718" cy="529292"/>
            </a:xfrm>
            <a:prstGeom prst="rect">
              <a:avLst/>
            </a:prstGeom>
            <a:noFill/>
            <a:ln w="10795" cap="flat" cmpd="sng" algn="ctr">
              <a:noFill/>
              <a:prstDash val="solid"/>
            </a:ln>
            <a:effectLst/>
          </p:spPr>
          <p:txBody>
            <a:bodyPr rtlCol="0" anchor="ct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250" b="0" i="0" u="none" strike="noStrike" kern="0" cap="none" spc="0" normalizeH="0" baseline="0" noProof="0">
                  <a:ln>
                    <a:noFill/>
                  </a:ln>
                  <a:solidFill>
                    <a:srgbClr val="000000">
                      <a:lumMod val="75000"/>
                      <a:lumOff val="25000"/>
                    </a:srgbClr>
                  </a:solidFill>
                  <a:effectLst/>
                  <a:uLnTx/>
                  <a:uFillTx/>
                  <a:latin typeface="Segoe UI"/>
                  <a:ea typeface="+mn-ea"/>
                  <a:cs typeface="+mn-cs"/>
                </a:rPr>
                <a:t>Pre-Prod + Inherited Policy</a:t>
              </a:r>
            </a:p>
          </p:txBody>
        </p:sp>
        <p:pic>
          <p:nvPicPr>
            <p:cNvPr id="93" name="Picture 6" descr="Shield premium icon">
              <a:extLst>
                <a:ext uri="{FF2B5EF4-FFF2-40B4-BE49-F238E27FC236}">
                  <a16:creationId xmlns:a16="http://schemas.microsoft.com/office/drawing/2014/main" id="{0E092DA9-A18F-42C2-A1A3-2B6C707A50A3}"/>
                </a:ext>
              </a:extLst>
            </p:cNvPr>
            <p:cNvPicPr>
              <a:picLocks noChangeAspect="1" noChangeArrowheads="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9330354" y="3825038"/>
              <a:ext cx="365760" cy="365760"/>
            </a:xfrm>
            <a:prstGeom prst="rect">
              <a:avLst/>
            </a:prstGeom>
            <a:noFill/>
            <a:extLst>
              <a:ext uri="{909E8E84-426E-40DD-AFC4-6F175D3DCCD1}">
                <a14:hiddenFill xmlns:a14="http://schemas.microsoft.com/office/drawing/2010/main">
                  <a:solidFill>
                    <a:srgbClr val="FFFFFF"/>
                  </a:solidFill>
                </a14:hiddenFill>
              </a:ext>
            </a:extLst>
          </p:spPr>
        </p:pic>
      </p:grpSp>
      <p:sp>
        <p:nvSpPr>
          <p:cNvPr id="94" name="Left Bracket 93">
            <a:extLst>
              <a:ext uri="{FF2B5EF4-FFF2-40B4-BE49-F238E27FC236}">
                <a16:creationId xmlns:a16="http://schemas.microsoft.com/office/drawing/2014/main" id="{6D802630-CB4B-4C65-B070-57A1436B718A}"/>
              </a:ext>
            </a:extLst>
          </p:cNvPr>
          <p:cNvSpPr/>
          <p:nvPr/>
        </p:nvSpPr>
        <p:spPr>
          <a:xfrm rot="5400000">
            <a:off x="8433117" y="2535217"/>
            <a:ext cx="679279" cy="4627619"/>
          </a:xfrm>
          <a:prstGeom prst="leftBracket">
            <a:avLst>
              <a:gd name="adj" fmla="val 0"/>
            </a:avLst>
          </a:prstGeom>
          <a:ln w="19050">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Text Placeholder 3">
            <a:extLst>
              <a:ext uri="{FF2B5EF4-FFF2-40B4-BE49-F238E27FC236}">
                <a16:creationId xmlns:a16="http://schemas.microsoft.com/office/drawing/2014/main" id="{824E8B91-5564-4352-A507-AF180C22F92E}"/>
              </a:ext>
            </a:extLst>
          </p:cNvPr>
          <p:cNvSpPr txBox="1">
            <a:spLocks/>
          </p:cNvSpPr>
          <p:nvPr/>
        </p:nvSpPr>
        <p:spPr>
          <a:xfrm>
            <a:off x="7434688" y="4374019"/>
            <a:ext cx="3244558" cy="326294"/>
          </a:xfrm>
          <a:prstGeom prst="rect">
            <a:avLst/>
          </a:prstGeom>
          <a:solidFill>
            <a:schemeClr val="bg2"/>
          </a:solidFill>
        </p:spPr>
        <p:txBody>
          <a:bodyPr vert="horz" wrap="square" lIns="91427" tIns="45713" rIns="91427" bIns="45713" rtlCol="0">
            <a:sp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225"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1500" b="1" i="0" u="none" strike="noStrike" kern="1200" cap="none" spc="0" normalizeH="0" baseline="0" noProof="0">
                <a:ln>
                  <a:noFill/>
                </a:ln>
                <a:solidFill>
                  <a:srgbClr val="3C3C41"/>
                </a:solidFill>
                <a:effectLst/>
                <a:uLnTx/>
                <a:uFillTx/>
                <a:latin typeface="Segoe UI Semibold" panose="020B0502040204020203" pitchFamily="34" charset="0"/>
                <a:ea typeface="+mn-ea"/>
                <a:cs typeface="Segoe UI Semibold" panose="020B0502040204020203" pitchFamily="34" charset="0"/>
              </a:rPr>
              <a:t>Pre-prod Env Management Group</a:t>
            </a:r>
          </a:p>
        </p:txBody>
      </p:sp>
      <p:cxnSp>
        <p:nvCxnSpPr>
          <p:cNvPr id="16" name="Straight Connector 15">
            <a:extLst>
              <a:ext uri="{FF2B5EF4-FFF2-40B4-BE49-F238E27FC236}">
                <a16:creationId xmlns:a16="http://schemas.microsoft.com/office/drawing/2014/main" id="{E27F20A5-1B2A-4453-B2B7-9C5BB342A516}"/>
              </a:ext>
            </a:extLst>
          </p:cNvPr>
          <p:cNvCxnSpPr>
            <a:stCxn id="81" idx="6"/>
            <a:endCxn id="92" idx="1"/>
          </p:cNvCxnSpPr>
          <p:nvPr/>
        </p:nvCxnSpPr>
        <p:spPr>
          <a:xfrm flipV="1">
            <a:off x="4061664" y="4000699"/>
            <a:ext cx="337553" cy="332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6FA77B3-32D7-4E88-9430-9FC66B7837A1}"/>
              </a:ext>
            </a:extLst>
          </p:cNvPr>
          <p:cNvCxnSpPr>
            <a:cxnSpLocks/>
            <a:stCxn id="84" idx="6"/>
            <a:endCxn id="93" idx="1"/>
          </p:cNvCxnSpPr>
          <p:nvPr/>
        </p:nvCxnSpPr>
        <p:spPr>
          <a:xfrm>
            <a:off x="9076531" y="4004023"/>
            <a:ext cx="359839" cy="389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8CB77BAE-D4AF-4CF0-A0BB-8E0E87D67BBC}"/>
              </a:ext>
            </a:extLst>
          </p:cNvPr>
          <p:cNvCxnSpPr>
            <a:cxnSpLocks/>
            <a:stCxn id="36" idx="6"/>
            <a:endCxn id="1030" idx="1"/>
          </p:cNvCxnSpPr>
          <p:nvPr/>
        </p:nvCxnSpPr>
        <p:spPr>
          <a:xfrm>
            <a:off x="6712247" y="2159027"/>
            <a:ext cx="520526" cy="289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8" name="Graphic 97">
            <a:extLst>
              <a:ext uri="{FF2B5EF4-FFF2-40B4-BE49-F238E27FC236}">
                <a16:creationId xmlns:a16="http://schemas.microsoft.com/office/drawing/2014/main" id="{55D520A0-9E0E-41FD-B05D-500F0A8B91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44006" y="5154132"/>
            <a:ext cx="487520" cy="487520"/>
          </a:xfrm>
          <a:prstGeom prst="rect">
            <a:avLst/>
          </a:prstGeom>
        </p:spPr>
      </p:pic>
      <p:pic>
        <p:nvPicPr>
          <p:cNvPr id="99" name="Graphic 98">
            <a:extLst>
              <a:ext uri="{FF2B5EF4-FFF2-40B4-BE49-F238E27FC236}">
                <a16:creationId xmlns:a16="http://schemas.microsoft.com/office/drawing/2014/main" id="{9DD14D30-95C1-4B0D-9B7A-7B6FD251A5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54752" y="5148886"/>
            <a:ext cx="487520" cy="487520"/>
          </a:xfrm>
          <a:prstGeom prst="rect">
            <a:avLst/>
          </a:prstGeom>
        </p:spPr>
      </p:pic>
      <p:sp>
        <p:nvSpPr>
          <p:cNvPr id="100" name="Flowchart: Alternate Process 9">
            <a:extLst>
              <a:ext uri="{FF2B5EF4-FFF2-40B4-BE49-F238E27FC236}">
                <a16:creationId xmlns:a16="http://schemas.microsoft.com/office/drawing/2014/main" id="{51277BD5-5695-4278-AAA6-BA0584DF15C2}"/>
              </a:ext>
            </a:extLst>
          </p:cNvPr>
          <p:cNvSpPr/>
          <p:nvPr/>
        </p:nvSpPr>
        <p:spPr>
          <a:xfrm>
            <a:off x="6797724" y="5436633"/>
            <a:ext cx="1128197" cy="446544"/>
          </a:xfrm>
          <a:prstGeom prst="rect">
            <a:avLst/>
          </a:prstGeom>
          <a:solidFill>
            <a:schemeClr val="tx2">
              <a:lumMod val="20000"/>
              <a:lumOff val="80000"/>
            </a:schemeClr>
          </a:solidFill>
          <a:ln w="12700" cap="flat" cmpd="sng" algn="ctr">
            <a:noFill/>
            <a:prstDash val="solid"/>
            <a:miter lim="800000"/>
          </a:ln>
          <a:effectLst/>
        </p:spPr>
        <p:txBody>
          <a:bodyPr lIns="0" tIns="0" rIns="0" bIns="0"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50000"/>
                    <a:lumOff val="50000"/>
                  </a:srgbClr>
                </a:solidFill>
                <a:effectLst/>
                <a:uLnTx/>
                <a:uFillTx/>
                <a:latin typeface="Segoe UI"/>
                <a:ea typeface="+mn-ea"/>
                <a:cs typeface="+mn-cs"/>
              </a:rPr>
              <a:t>pre-prod env</a:t>
            </a:r>
            <a:endParaRPr kumimoji="0" lang="en-US" sz="1600" b="0" i="0" u="none" strike="noStrike" kern="0" cap="none" spc="0" normalizeH="0" baseline="0" noProof="0">
              <a:ln>
                <a:noFill/>
              </a:ln>
              <a:solidFill>
                <a:srgbClr val="000000">
                  <a:lumMod val="50000"/>
                  <a:lumOff val="50000"/>
                </a:srgbClr>
              </a:solidFill>
              <a:effectLst/>
              <a:uLnTx/>
              <a:uFillTx/>
              <a:latin typeface="Segoe UI"/>
              <a:ea typeface="+mn-ea"/>
              <a:cs typeface="+mn-cs"/>
            </a:endParaRPr>
          </a:p>
        </p:txBody>
      </p:sp>
      <p:pic>
        <p:nvPicPr>
          <p:cNvPr id="101" name="Graphic 100">
            <a:extLst>
              <a:ext uri="{FF2B5EF4-FFF2-40B4-BE49-F238E27FC236}">
                <a16:creationId xmlns:a16="http://schemas.microsoft.com/office/drawing/2014/main" id="{3DA10172-33B9-4256-AA73-4FBF21C572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91135" y="5146566"/>
            <a:ext cx="487520" cy="487520"/>
          </a:xfrm>
          <a:prstGeom prst="rect">
            <a:avLst/>
          </a:prstGeom>
        </p:spPr>
      </p:pic>
      <p:sp>
        <p:nvSpPr>
          <p:cNvPr id="102" name="Flowchart: Alternate Process 9">
            <a:extLst>
              <a:ext uri="{FF2B5EF4-FFF2-40B4-BE49-F238E27FC236}">
                <a16:creationId xmlns:a16="http://schemas.microsoft.com/office/drawing/2014/main" id="{065EEDF8-B539-4FA4-9490-625A6B1F0779}"/>
              </a:ext>
            </a:extLst>
          </p:cNvPr>
          <p:cNvSpPr/>
          <p:nvPr/>
        </p:nvSpPr>
        <p:spPr>
          <a:xfrm>
            <a:off x="8413989" y="5433759"/>
            <a:ext cx="1128197" cy="446544"/>
          </a:xfrm>
          <a:prstGeom prst="rect">
            <a:avLst/>
          </a:prstGeom>
          <a:solidFill>
            <a:schemeClr val="tx2">
              <a:lumMod val="20000"/>
              <a:lumOff val="80000"/>
            </a:schemeClr>
          </a:solidFill>
          <a:ln w="12700" cap="flat" cmpd="sng" algn="ctr">
            <a:noFill/>
            <a:prstDash val="solid"/>
            <a:miter lim="800000"/>
          </a:ln>
          <a:effectLst/>
        </p:spPr>
        <p:txBody>
          <a:bodyPr lIns="0" tIns="0" rIns="0" bIns="0"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50000"/>
                    <a:lumOff val="50000"/>
                  </a:srgbClr>
                </a:solidFill>
                <a:effectLst/>
                <a:uLnTx/>
                <a:uFillTx/>
                <a:latin typeface="Segoe UI"/>
                <a:ea typeface="+mn-ea"/>
                <a:cs typeface="+mn-cs"/>
              </a:rPr>
              <a:t>pre-prod env</a:t>
            </a:r>
            <a:endParaRPr kumimoji="0" lang="en-US" sz="1600" b="0" i="0" u="none" strike="noStrike" kern="0" cap="none" spc="0" normalizeH="0" baseline="0" noProof="0">
              <a:ln>
                <a:noFill/>
              </a:ln>
              <a:solidFill>
                <a:srgbClr val="000000">
                  <a:lumMod val="50000"/>
                  <a:lumOff val="50000"/>
                </a:srgbClr>
              </a:solidFill>
              <a:effectLst/>
              <a:uLnTx/>
              <a:uFillTx/>
              <a:latin typeface="Segoe UI"/>
              <a:ea typeface="+mn-ea"/>
              <a:cs typeface="+mn-cs"/>
            </a:endParaRPr>
          </a:p>
        </p:txBody>
      </p:sp>
      <p:sp>
        <p:nvSpPr>
          <p:cNvPr id="103" name="Flowchart: Alternate Process 9">
            <a:extLst>
              <a:ext uri="{FF2B5EF4-FFF2-40B4-BE49-F238E27FC236}">
                <a16:creationId xmlns:a16="http://schemas.microsoft.com/office/drawing/2014/main" id="{D6540D50-3D6F-47E6-A1F3-EB32F98BA6B8}"/>
              </a:ext>
            </a:extLst>
          </p:cNvPr>
          <p:cNvSpPr/>
          <p:nvPr/>
        </p:nvSpPr>
        <p:spPr>
          <a:xfrm>
            <a:off x="10024860" y="5433759"/>
            <a:ext cx="1128197" cy="446544"/>
          </a:xfrm>
          <a:prstGeom prst="rect">
            <a:avLst/>
          </a:prstGeom>
          <a:solidFill>
            <a:schemeClr val="tx2">
              <a:lumMod val="20000"/>
              <a:lumOff val="80000"/>
            </a:schemeClr>
          </a:solidFill>
          <a:ln w="12700" cap="flat" cmpd="sng" algn="ctr">
            <a:noFill/>
            <a:prstDash val="solid"/>
            <a:miter lim="800000"/>
          </a:ln>
          <a:effectLst/>
        </p:spPr>
        <p:txBody>
          <a:bodyPr lIns="0" tIns="0" rIns="0" bIns="0"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50000"/>
                    <a:lumOff val="50000"/>
                  </a:srgbClr>
                </a:solidFill>
                <a:effectLst/>
                <a:uLnTx/>
                <a:uFillTx/>
                <a:latin typeface="Segoe UI"/>
                <a:ea typeface="+mn-ea"/>
                <a:cs typeface="+mn-cs"/>
              </a:rPr>
              <a:t>pre-prod env</a:t>
            </a:r>
            <a:endParaRPr kumimoji="0" lang="en-US" sz="1600" b="0" i="0" u="none" strike="noStrike" kern="0" cap="none" spc="0" normalizeH="0" baseline="0" noProof="0">
              <a:ln>
                <a:noFill/>
              </a:ln>
              <a:solidFill>
                <a:srgbClr val="000000">
                  <a:lumMod val="50000"/>
                  <a:lumOff val="50000"/>
                </a:srgbClr>
              </a:solidFill>
              <a:effectLst/>
              <a:uLnTx/>
              <a:uFillTx/>
              <a:latin typeface="Segoe UI"/>
              <a:ea typeface="+mn-ea"/>
              <a:cs typeface="+mn-cs"/>
            </a:endParaRPr>
          </a:p>
        </p:txBody>
      </p:sp>
      <p:pic>
        <p:nvPicPr>
          <p:cNvPr id="104" name="Graphic 103">
            <a:extLst>
              <a:ext uri="{FF2B5EF4-FFF2-40B4-BE49-F238E27FC236}">
                <a16:creationId xmlns:a16="http://schemas.microsoft.com/office/drawing/2014/main" id="{BBCFCC55-A447-4042-80BE-5F1CD26B77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03889" y="5151812"/>
            <a:ext cx="487520" cy="487520"/>
          </a:xfrm>
          <a:prstGeom prst="rect">
            <a:avLst/>
          </a:prstGeom>
        </p:spPr>
      </p:pic>
      <p:pic>
        <p:nvPicPr>
          <p:cNvPr id="105" name="Graphic 104">
            <a:extLst>
              <a:ext uri="{FF2B5EF4-FFF2-40B4-BE49-F238E27FC236}">
                <a16:creationId xmlns:a16="http://schemas.microsoft.com/office/drawing/2014/main" id="{5033FA18-1A58-4F29-A902-A14A409C77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14635" y="5146566"/>
            <a:ext cx="487520" cy="487520"/>
          </a:xfrm>
          <a:prstGeom prst="rect">
            <a:avLst/>
          </a:prstGeom>
        </p:spPr>
      </p:pic>
      <p:sp>
        <p:nvSpPr>
          <p:cNvPr id="42" name="Rectangle 41">
            <a:extLst>
              <a:ext uri="{FF2B5EF4-FFF2-40B4-BE49-F238E27FC236}">
                <a16:creationId xmlns:a16="http://schemas.microsoft.com/office/drawing/2014/main" id="{A8875C95-AF02-4870-95DF-93A6BE93B01C}"/>
              </a:ext>
            </a:extLst>
          </p:cNvPr>
          <p:cNvSpPr/>
          <p:nvPr/>
        </p:nvSpPr>
        <p:spPr>
          <a:xfrm>
            <a:off x="355419" y="1466707"/>
            <a:ext cx="4973656" cy="138499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a:ln>
                  <a:noFill/>
                </a:ln>
                <a:solidFill>
                  <a:srgbClr val="0070C0"/>
                </a:solidFill>
                <a:effectLst/>
                <a:uLnTx/>
                <a:uFillTx/>
                <a:latin typeface="Segoe UI Semibold"/>
                <a:ea typeface="+mn-ea"/>
                <a:cs typeface="+mn-cs"/>
              </a:rPr>
              <a:t>Environment modeling + org hierarchy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a:ln>
                  <a:noFill/>
                </a:ln>
                <a:solidFill>
                  <a:srgbClr val="0070C0"/>
                </a:solidFill>
                <a:effectLst/>
                <a:uLnTx/>
                <a:uFillTx/>
                <a:latin typeface="Segoe UI Semibold"/>
                <a:ea typeface="+mn-ea"/>
                <a:cs typeface="+mn-cs"/>
              </a:rPr>
              <a:t>Common Guardrails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a:ln>
                  <a:noFill/>
                </a:ln>
                <a:solidFill>
                  <a:srgbClr val="0070C0"/>
                </a:solidFill>
                <a:effectLst/>
                <a:uLnTx/>
                <a:uFillTx/>
                <a:latin typeface="Segoe UI Semibold"/>
                <a:ea typeface="+mn-ea"/>
                <a:cs typeface="+mn-cs"/>
              </a:rPr>
              <a:t>Common Cloud Infrastructure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a:ln>
                  <a:noFill/>
                </a:ln>
                <a:solidFill>
                  <a:srgbClr val="0070C0"/>
                </a:solidFill>
                <a:effectLst/>
                <a:uLnTx/>
                <a:uFillTx/>
                <a:latin typeface="Segoe UI Semibold"/>
                <a:ea typeface="+mn-ea"/>
                <a:cs typeface="+mn-cs"/>
              </a:rPr>
              <a:t>Customization of infra/ guardrail</a:t>
            </a:r>
          </a:p>
        </p:txBody>
      </p:sp>
    </p:spTree>
    <p:extLst>
      <p:ext uri="{BB962C8B-B14F-4D97-AF65-F5344CB8AC3E}">
        <p14:creationId xmlns:p14="http://schemas.microsoft.com/office/powerpoint/2010/main" val="35932985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250"/>
                                        <p:tgtEl>
                                          <p:spTgt spid="8"/>
                                        </p:tgtEl>
                                      </p:cBhvr>
                                    </p:animEffect>
                                  </p:childTnLst>
                                </p:cTn>
                              </p:par>
                            </p:childTnLst>
                          </p:cTn>
                        </p:par>
                        <p:par>
                          <p:cTn id="8" fill="hold">
                            <p:stCondLst>
                              <p:cond delay="250"/>
                            </p:stCondLst>
                            <p:childTnLst>
                              <p:par>
                                <p:cTn id="9" presetID="47"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250"/>
                                        <p:tgtEl>
                                          <p:spTgt spid="25"/>
                                        </p:tgtEl>
                                      </p:cBhvr>
                                    </p:animEffect>
                                    <p:anim calcmode="lin" valueType="num">
                                      <p:cBhvr>
                                        <p:cTn id="12" dur="250" fill="hold"/>
                                        <p:tgtEl>
                                          <p:spTgt spid="25"/>
                                        </p:tgtEl>
                                        <p:attrNameLst>
                                          <p:attrName>ppt_x</p:attrName>
                                        </p:attrNameLst>
                                      </p:cBhvr>
                                      <p:tavLst>
                                        <p:tav tm="0">
                                          <p:val>
                                            <p:strVal val="#ppt_x"/>
                                          </p:val>
                                        </p:tav>
                                        <p:tav tm="100000">
                                          <p:val>
                                            <p:strVal val="#ppt_x"/>
                                          </p:val>
                                        </p:tav>
                                      </p:tavLst>
                                    </p:anim>
                                    <p:anim calcmode="lin" valueType="num">
                                      <p:cBhvr>
                                        <p:cTn id="13" dur="250" fill="hold"/>
                                        <p:tgtEl>
                                          <p:spTgt spid="25"/>
                                        </p:tgtEl>
                                        <p:attrNameLst>
                                          <p:attrName>ppt_y</p:attrName>
                                        </p:attrNameLst>
                                      </p:cBhvr>
                                      <p:tavLst>
                                        <p:tav tm="0">
                                          <p:val>
                                            <p:strVal val="#ppt_y-.1"/>
                                          </p:val>
                                        </p:tav>
                                        <p:tav tm="100000">
                                          <p:val>
                                            <p:strVal val="#ppt_y"/>
                                          </p:val>
                                        </p:tav>
                                      </p:tavLst>
                                    </p:anim>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250"/>
                                        <p:tgtEl>
                                          <p:spTgt spid="47"/>
                                        </p:tgtEl>
                                      </p:cBhvr>
                                    </p:animEffect>
                                  </p:childTnLst>
                                </p:cTn>
                              </p:par>
                            </p:childTnLst>
                          </p:cTn>
                        </p:par>
                        <p:par>
                          <p:cTn id="18" fill="hold">
                            <p:stCondLst>
                              <p:cond delay="750"/>
                            </p:stCondLst>
                            <p:childTnLst>
                              <p:par>
                                <p:cTn id="19" presetID="47" presetClass="entr" presetSubtype="0" fill="hold"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250"/>
                                        <p:tgtEl>
                                          <p:spTgt spid="26"/>
                                        </p:tgtEl>
                                      </p:cBhvr>
                                    </p:animEffect>
                                    <p:anim calcmode="lin" valueType="num">
                                      <p:cBhvr>
                                        <p:cTn id="22" dur="250" fill="hold"/>
                                        <p:tgtEl>
                                          <p:spTgt spid="26"/>
                                        </p:tgtEl>
                                        <p:attrNameLst>
                                          <p:attrName>ppt_x</p:attrName>
                                        </p:attrNameLst>
                                      </p:cBhvr>
                                      <p:tavLst>
                                        <p:tav tm="0">
                                          <p:val>
                                            <p:strVal val="#ppt_x"/>
                                          </p:val>
                                        </p:tav>
                                        <p:tav tm="100000">
                                          <p:val>
                                            <p:strVal val="#ppt_x"/>
                                          </p:val>
                                        </p:tav>
                                      </p:tavLst>
                                    </p:anim>
                                    <p:anim calcmode="lin" valueType="num">
                                      <p:cBhvr>
                                        <p:cTn id="23" dur="250" fill="hold"/>
                                        <p:tgtEl>
                                          <p:spTgt spid="26"/>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250"/>
                                        <p:tgtEl>
                                          <p:spTgt spid="53"/>
                                        </p:tgtEl>
                                      </p:cBhvr>
                                    </p:animEffect>
                                  </p:childTnLst>
                                </p:cTn>
                              </p:par>
                              <p:par>
                                <p:cTn id="28" presetID="10" presetClass="entr" presetSubtype="0" fill="hold" nodeType="withEffect">
                                  <p:stCondLst>
                                    <p:cond delay="0"/>
                                  </p:stCondLst>
                                  <p:childTnLst>
                                    <p:set>
                                      <p:cBhvr>
                                        <p:cTn id="29" dur="1" fill="hold">
                                          <p:stCondLst>
                                            <p:cond delay="0"/>
                                          </p:stCondLst>
                                        </p:cTn>
                                        <p:tgtEl>
                                          <p:spTgt spid="42">
                                            <p:txEl>
                                              <p:pRg st="0" end="0"/>
                                            </p:txEl>
                                          </p:spTgt>
                                        </p:tgtEl>
                                        <p:attrNameLst>
                                          <p:attrName>style.visibility</p:attrName>
                                        </p:attrNameLst>
                                      </p:cBhvr>
                                      <p:to>
                                        <p:strVal val="visible"/>
                                      </p:to>
                                    </p:set>
                                    <p:animEffect transition="in" filter="fade">
                                      <p:cBhvr>
                                        <p:cTn id="30" dur="250"/>
                                        <p:tgtEl>
                                          <p:spTgt spid="42">
                                            <p:txEl>
                                              <p:pRg st="0" end="0"/>
                                            </p:txEl>
                                          </p:spTgt>
                                        </p:tgtEl>
                                      </p:cBhvr>
                                    </p:animEffect>
                                  </p:childTnLst>
                                </p:cTn>
                              </p:par>
                            </p:childTnLst>
                          </p:cTn>
                        </p:par>
                        <p:par>
                          <p:cTn id="31" fill="hold">
                            <p:stCondLst>
                              <p:cond delay="1250"/>
                            </p:stCondLst>
                            <p:childTnLst>
                              <p:par>
                                <p:cTn id="32" presetID="10" presetClass="entr" presetSubtype="0" fill="hold" nodeType="after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250"/>
                                        <p:tgtEl>
                                          <p:spTgt spid="33"/>
                                        </p:tgtEl>
                                      </p:cBhvr>
                                    </p:animEffect>
                                  </p:childTnLst>
                                </p:cTn>
                              </p:par>
                            </p:childTnLst>
                          </p:cTn>
                        </p:par>
                        <p:par>
                          <p:cTn id="35" fill="hold">
                            <p:stCondLst>
                              <p:cond delay="1500"/>
                            </p:stCondLst>
                            <p:childTnLst>
                              <p:par>
                                <p:cTn id="36" presetID="22" presetClass="entr" presetSubtype="8" fill="hold" nodeType="afterEffect">
                                  <p:stCondLst>
                                    <p:cond delay="0"/>
                                  </p:stCondLst>
                                  <p:childTnLst>
                                    <p:set>
                                      <p:cBhvr>
                                        <p:cTn id="37" dur="1" fill="hold">
                                          <p:stCondLst>
                                            <p:cond delay="0"/>
                                          </p:stCondLst>
                                        </p:cTn>
                                        <p:tgtEl>
                                          <p:spTgt spid="96"/>
                                        </p:tgtEl>
                                        <p:attrNameLst>
                                          <p:attrName>style.visibility</p:attrName>
                                        </p:attrNameLst>
                                      </p:cBhvr>
                                      <p:to>
                                        <p:strVal val="visible"/>
                                      </p:to>
                                    </p:set>
                                    <p:animEffect transition="in" filter="wipe(left)">
                                      <p:cBhvr>
                                        <p:cTn id="38" dur="250"/>
                                        <p:tgtEl>
                                          <p:spTgt spid="96"/>
                                        </p:tgtEl>
                                      </p:cBhvr>
                                    </p:animEffect>
                                  </p:childTnLst>
                                </p:cTn>
                              </p:par>
                            </p:childTnLst>
                          </p:cTn>
                        </p:par>
                        <p:par>
                          <p:cTn id="39" fill="hold">
                            <p:stCondLst>
                              <p:cond delay="1750"/>
                            </p:stCondLst>
                            <p:childTnLst>
                              <p:par>
                                <p:cTn id="40" presetID="10" presetClass="entr" presetSubtype="0" fill="hold" nodeType="after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250"/>
                                        <p:tgtEl>
                                          <p:spTgt spid="37"/>
                                        </p:tgtEl>
                                      </p:cBhvr>
                                    </p:animEffect>
                                  </p:childTnLst>
                                </p:cTn>
                              </p:par>
                            </p:childTnLst>
                          </p:cTn>
                        </p:par>
                        <p:par>
                          <p:cTn id="43" fill="hold">
                            <p:stCondLst>
                              <p:cond delay="2000"/>
                            </p:stCondLst>
                            <p:childTnLst>
                              <p:par>
                                <p:cTn id="44" presetID="22" presetClass="entr" presetSubtype="8" fill="hold"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left)">
                                      <p:cBhvr>
                                        <p:cTn id="46" dur="250"/>
                                        <p:tgtEl>
                                          <p:spTgt spid="16"/>
                                        </p:tgtEl>
                                      </p:cBhvr>
                                    </p:animEffect>
                                  </p:childTnLst>
                                </p:cTn>
                              </p:par>
                            </p:childTnLst>
                          </p:cTn>
                        </p:par>
                        <p:par>
                          <p:cTn id="47" fill="hold">
                            <p:stCondLst>
                              <p:cond delay="2250"/>
                            </p:stCondLst>
                            <p:childTnLst>
                              <p:par>
                                <p:cTn id="48" presetID="10" presetClass="entr" presetSubtype="0" fill="hold" nodeType="after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fade">
                                      <p:cBhvr>
                                        <p:cTn id="50" dur="250"/>
                                        <p:tgtEl>
                                          <p:spTgt spid="45"/>
                                        </p:tgtEl>
                                      </p:cBhvr>
                                    </p:animEffect>
                                  </p:childTnLst>
                                </p:cTn>
                              </p:par>
                            </p:childTnLst>
                          </p:cTn>
                        </p:par>
                        <p:par>
                          <p:cTn id="51" fill="hold">
                            <p:stCondLst>
                              <p:cond delay="2500"/>
                            </p:stCondLst>
                            <p:childTnLst>
                              <p:par>
                                <p:cTn id="52" presetID="22" presetClass="entr" presetSubtype="8" fill="hold" nodeType="afterEffect">
                                  <p:stCondLst>
                                    <p:cond delay="0"/>
                                  </p:stCondLst>
                                  <p:childTnLst>
                                    <p:set>
                                      <p:cBhvr>
                                        <p:cTn id="53" dur="1" fill="hold">
                                          <p:stCondLst>
                                            <p:cond delay="0"/>
                                          </p:stCondLst>
                                        </p:cTn>
                                        <p:tgtEl>
                                          <p:spTgt spid="95"/>
                                        </p:tgtEl>
                                        <p:attrNameLst>
                                          <p:attrName>style.visibility</p:attrName>
                                        </p:attrNameLst>
                                      </p:cBhvr>
                                      <p:to>
                                        <p:strVal val="visible"/>
                                      </p:to>
                                    </p:set>
                                    <p:animEffect transition="in" filter="wipe(left)">
                                      <p:cBhvr>
                                        <p:cTn id="54" dur="250"/>
                                        <p:tgtEl>
                                          <p:spTgt spid="95"/>
                                        </p:tgtEl>
                                      </p:cBhvr>
                                    </p:animEffect>
                                  </p:childTnLst>
                                </p:cTn>
                              </p:par>
                              <p:par>
                                <p:cTn id="55" presetID="10" presetClass="entr" presetSubtype="0" fill="hold" nodeType="withEffect">
                                  <p:stCondLst>
                                    <p:cond delay="0"/>
                                  </p:stCondLst>
                                  <p:childTnLst>
                                    <p:set>
                                      <p:cBhvr>
                                        <p:cTn id="56" dur="1" fill="hold">
                                          <p:stCondLst>
                                            <p:cond delay="0"/>
                                          </p:stCondLst>
                                        </p:cTn>
                                        <p:tgtEl>
                                          <p:spTgt spid="42">
                                            <p:txEl>
                                              <p:pRg st="1" end="1"/>
                                            </p:txEl>
                                          </p:spTgt>
                                        </p:tgtEl>
                                        <p:attrNameLst>
                                          <p:attrName>style.visibility</p:attrName>
                                        </p:attrNameLst>
                                      </p:cBhvr>
                                      <p:to>
                                        <p:strVal val="visible"/>
                                      </p:to>
                                    </p:set>
                                    <p:animEffect transition="in" filter="fade">
                                      <p:cBhvr>
                                        <p:cTn id="57" dur="250"/>
                                        <p:tgtEl>
                                          <p:spTgt spid="42">
                                            <p:txEl>
                                              <p:pRg st="1" end="1"/>
                                            </p:txEl>
                                          </p:spTgt>
                                        </p:tgtEl>
                                      </p:cBhvr>
                                    </p:animEffect>
                                  </p:childTnLst>
                                </p:cTn>
                              </p:par>
                            </p:childTnLst>
                          </p:cTn>
                        </p:par>
                        <p:par>
                          <p:cTn id="58" fill="hold">
                            <p:stCondLst>
                              <p:cond delay="2750"/>
                            </p:stCondLst>
                            <p:childTnLst>
                              <p:par>
                                <p:cTn id="59" presetID="22" presetClass="entr" presetSubtype="1" fill="hold" grpId="0" nodeType="after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wipe(up)">
                                      <p:cBhvr>
                                        <p:cTn id="61" dur="250"/>
                                        <p:tgtEl>
                                          <p:spTgt spid="46"/>
                                        </p:tgtEl>
                                      </p:cBhvr>
                                    </p:animEffect>
                                  </p:childTnLst>
                                </p:cTn>
                              </p:par>
                              <p:par>
                                <p:cTn id="62" presetID="22" presetClass="entr" presetSubtype="1" fill="hold" grpId="0" nodeType="withEffect">
                                  <p:stCondLst>
                                    <p:cond delay="0"/>
                                  </p:stCondLst>
                                  <p:childTnLst>
                                    <p:set>
                                      <p:cBhvr>
                                        <p:cTn id="63" dur="1" fill="hold">
                                          <p:stCondLst>
                                            <p:cond delay="0"/>
                                          </p:stCondLst>
                                        </p:cTn>
                                        <p:tgtEl>
                                          <p:spTgt spid="94"/>
                                        </p:tgtEl>
                                        <p:attrNameLst>
                                          <p:attrName>style.visibility</p:attrName>
                                        </p:attrNameLst>
                                      </p:cBhvr>
                                      <p:to>
                                        <p:strVal val="visible"/>
                                      </p:to>
                                    </p:set>
                                    <p:animEffect transition="in" filter="wipe(up)">
                                      <p:cBhvr>
                                        <p:cTn id="64" dur="250"/>
                                        <p:tgtEl>
                                          <p:spTgt spid="94"/>
                                        </p:tgtEl>
                                      </p:cBhvr>
                                    </p:animEffect>
                                  </p:childTnLst>
                                </p:cTn>
                              </p:par>
                            </p:childTnLst>
                          </p:cTn>
                        </p:par>
                        <p:par>
                          <p:cTn id="65" fill="hold">
                            <p:stCondLst>
                              <p:cond delay="3000"/>
                            </p:stCondLst>
                            <p:childTnLst>
                              <p:par>
                                <p:cTn id="66" presetID="10" presetClass="entr" presetSubtype="0" fill="hold" nodeType="afterEffect">
                                  <p:stCondLst>
                                    <p:cond delay="0"/>
                                  </p:stCondLst>
                                  <p:childTnLst>
                                    <p:set>
                                      <p:cBhvr>
                                        <p:cTn id="67" dur="1" fill="hold">
                                          <p:stCondLst>
                                            <p:cond delay="0"/>
                                          </p:stCondLst>
                                        </p:cTn>
                                        <p:tgtEl>
                                          <p:spTgt spid="48"/>
                                        </p:tgtEl>
                                        <p:attrNameLst>
                                          <p:attrName>style.visibility</p:attrName>
                                        </p:attrNameLst>
                                      </p:cBhvr>
                                      <p:to>
                                        <p:strVal val="visible"/>
                                      </p:to>
                                    </p:set>
                                    <p:animEffect transition="in" filter="fade">
                                      <p:cBhvr>
                                        <p:cTn id="68" dur="250"/>
                                        <p:tgtEl>
                                          <p:spTgt spid="48"/>
                                        </p:tgtEl>
                                      </p:cBhvr>
                                    </p:animEffect>
                                  </p:childTnLst>
                                </p:cTn>
                              </p:par>
                              <p:par>
                                <p:cTn id="69" presetID="10" presetClass="entr" presetSubtype="0" fill="hold" nodeType="withEffect">
                                  <p:stCondLst>
                                    <p:cond delay="0"/>
                                  </p:stCondLst>
                                  <p:childTnLst>
                                    <p:set>
                                      <p:cBhvr>
                                        <p:cTn id="70" dur="1" fill="hold">
                                          <p:stCondLst>
                                            <p:cond delay="0"/>
                                          </p:stCondLst>
                                        </p:cTn>
                                        <p:tgtEl>
                                          <p:spTgt spid="101"/>
                                        </p:tgtEl>
                                        <p:attrNameLst>
                                          <p:attrName>style.visibility</p:attrName>
                                        </p:attrNameLst>
                                      </p:cBhvr>
                                      <p:to>
                                        <p:strVal val="visible"/>
                                      </p:to>
                                    </p:set>
                                    <p:animEffect transition="in" filter="fade">
                                      <p:cBhvr>
                                        <p:cTn id="71" dur="250"/>
                                        <p:tgtEl>
                                          <p:spTgt spid="10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6"/>
                                        </p:tgtEl>
                                        <p:attrNameLst>
                                          <p:attrName>style.visibility</p:attrName>
                                        </p:attrNameLst>
                                      </p:cBhvr>
                                      <p:to>
                                        <p:strVal val="visible"/>
                                      </p:to>
                                    </p:set>
                                    <p:animEffect transition="in" filter="fade">
                                      <p:cBhvr>
                                        <p:cTn id="74" dur="250"/>
                                        <p:tgtEl>
                                          <p:spTgt spid="6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00"/>
                                        </p:tgtEl>
                                        <p:attrNameLst>
                                          <p:attrName>style.visibility</p:attrName>
                                        </p:attrNameLst>
                                      </p:cBhvr>
                                      <p:to>
                                        <p:strVal val="visible"/>
                                      </p:to>
                                    </p:set>
                                    <p:animEffect transition="in" filter="fade">
                                      <p:cBhvr>
                                        <p:cTn id="77" dur="250"/>
                                        <p:tgtEl>
                                          <p:spTgt spid="100"/>
                                        </p:tgtEl>
                                      </p:cBhvr>
                                    </p:animEffect>
                                  </p:childTnLst>
                                </p:cTn>
                              </p:par>
                              <p:par>
                                <p:cTn id="78" presetID="1" presetClass="entr" presetSubtype="0" fill="hold" grpId="0" nodeType="withEffect">
                                  <p:stCondLst>
                                    <p:cond delay="0"/>
                                  </p:stCondLst>
                                  <p:childTnLst>
                                    <p:set>
                                      <p:cBhvr>
                                        <p:cTn id="79" dur="1" fill="hold">
                                          <p:stCondLst>
                                            <p:cond delay="0"/>
                                          </p:stCondLst>
                                        </p:cTn>
                                        <p:tgtEl>
                                          <p:spTgt spid="54"/>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98"/>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99"/>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73"/>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104"/>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102"/>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105"/>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103"/>
                                        </p:tgtEl>
                                        <p:attrNameLst>
                                          <p:attrName>style.visibility</p:attrName>
                                        </p:attrNameLst>
                                      </p:cBhvr>
                                      <p:to>
                                        <p:strVal val="visible"/>
                                      </p:to>
                                    </p:set>
                                  </p:childTnLst>
                                </p:cTn>
                              </p:par>
                              <p:par>
                                <p:cTn id="94" presetID="10" presetClass="entr" presetSubtype="0" fill="hold" nodeType="withEffect">
                                  <p:stCondLst>
                                    <p:cond delay="0"/>
                                  </p:stCondLst>
                                  <p:childTnLst>
                                    <p:set>
                                      <p:cBhvr>
                                        <p:cTn id="95" dur="1" fill="hold">
                                          <p:stCondLst>
                                            <p:cond delay="0"/>
                                          </p:stCondLst>
                                        </p:cTn>
                                        <p:tgtEl>
                                          <p:spTgt spid="42">
                                            <p:txEl>
                                              <p:pRg st="2" end="2"/>
                                            </p:txEl>
                                          </p:spTgt>
                                        </p:tgtEl>
                                        <p:attrNameLst>
                                          <p:attrName>style.visibility</p:attrName>
                                        </p:attrNameLst>
                                      </p:cBhvr>
                                      <p:to>
                                        <p:strVal val="visible"/>
                                      </p:to>
                                    </p:set>
                                    <p:animEffect transition="in" filter="fade">
                                      <p:cBhvr>
                                        <p:cTn id="96" dur="250"/>
                                        <p:tgtEl>
                                          <p:spTgt spid="42">
                                            <p:txEl>
                                              <p:pRg st="2" end="2"/>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42">
                                            <p:txEl>
                                              <p:pRg st="3" end="3"/>
                                            </p:txEl>
                                          </p:spTgt>
                                        </p:tgtEl>
                                        <p:attrNameLst>
                                          <p:attrName>style.visibility</p:attrName>
                                        </p:attrNameLst>
                                      </p:cBhvr>
                                      <p:to>
                                        <p:strVal val="visible"/>
                                      </p:to>
                                    </p:set>
                                    <p:animEffect transition="in" filter="fade">
                                      <p:cBhvr>
                                        <p:cTn id="101" dur="250"/>
                                        <p:tgtEl>
                                          <p:spTgt spid="4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6" grpId="0" animBg="1"/>
      <p:bldP spid="46" grpId="0" animBg="1"/>
      <p:bldP spid="47" grpId="0" animBg="1"/>
      <p:bldP spid="54" grpId="0" animBg="1"/>
      <p:bldP spid="73" grpId="0" animBg="1"/>
      <p:bldP spid="94" grpId="0" animBg="1"/>
      <p:bldP spid="53" grpId="0" animBg="1"/>
      <p:bldP spid="100" grpId="0" animBg="1"/>
      <p:bldP spid="102" grpId="0" animBg="1"/>
      <p:bldP spid="10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0A2A51E-BC2C-42C0-9DA3-BBEA507C4D75}"/>
              </a:ext>
            </a:extLst>
          </p:cNvPr>
          <p:cNvSpPr/>
          <p:nvPr/>
        </p:nvSpPr>
        <p:spPr bwMode="auto">
          <a:xfrm>
            <a:off x="588263" y="1698171"/>
            <a:ext cx="6971866" cy="3804558"/>
          </a:xfrm>
          <a:prstGeom prst="rect">
            <a:avLst/>
          </a:prstGeom>
          <a:solidFill>
            <a:schemeClr val="bg1"/>
          </a:solidFill>
          <a:ln w="19050" cap="flat" cmpd="sng" algn="ctr">
            <a:noFill/>
            <a:prstDash val="solid"/>
            <a:headEnd type="none" w="med" len="med"/>
            <a:tailEnd type="none" w="med" len="med"/>
          </a:ln>
          <a:effectLst>
            <a:outerShdw blurRad="190500" dist="38100" dir="3600000" algn="ctr" rotWithShape="0">
              <a:srgbClr val="000000">
                <a:alpha val="2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1568" kern="0" err="1">
              <a:noFill/>
              <a:latin typeface="Segoe UI Semibold"/>
              <a:cs typeface="Segoe UI" pitchFamily="34" charset="0"/>
            </a:endParaRPr>
          </a:p>
        </p:txBody>
      </p:sp>
      <p:sp>
        <p:nvSpPr>
          <p:cNvPr id="2" name="Title 1">
            <a:extLst>
              <a:ext uri="{FF2B5EF4-FFF2-40B4-BE49-F238E27FC236}">
                <a16:creationId xmlns:a16="http://schemas.microsoft.com/office/drawing/2014/main" id="{4591ABA1-DB80-4003-9D56-1E263C0B339C}"/>
              </a:ext>
            </a:extLst>
          </p:cNvPr>
          <p:cNvSpPr>
            <a:spLocks noGrp="1"/>
          </p:cNvSpPr>
          <p:nvPr>
            <p:ph type="title"/>
          </p:nvPr>
        </p:nvSpPr>
        <p:spPr>
          <a:xfrm>
            <a:off x="588263" y="457200"/>
            <a:ext cx="11018520" cy="1107996"/>
          </a:xfrm>
        </p:spPr>
        <p:txBody>
          <a:bodyPr>
            <a:normAutofit fontScale="90000"/>
          </a:bodyPr>
          <a:lstStyle/>
          <a:p>
            <a:r>
              <a:rPr lang="en-US">
                <a:solidFill>
                  <a:schemeClr val="accent1"/>
                </a:solidFill>
              </a:rPr>
              <a:t>Management Groups </a:t>
            </a:r>
            <a:r>
              <a:rPr lang="en-US"/>
              <a:t>to organize subscriptions</a:t>
            </a:r>
            <a:br>
              <a:rPr lang="en-US"/>
            </a:br>
            <a:endParaRPr lang="en-US"/>
          </a:p>
        </p:txBody>
      </p:sp>
      <p:sp>
        <p:nvSpPr>
          <p:cNvPr id="4" name="Text Placeholder 3">
            <a:extLst>
              <a:ext uri="{FF2B5EF4-FFF2-40B4-BE49-F238E27FC236}">
                <a16:creationId xmlns:a16="http://schemas.microsoft.com/office/drawing/2014/main" id="{0993CD6B-7F4B-4A4E-B625-DDAA51AC0D3D}"/>
              </a:ext>
            </a:extLst>
          </p:cNvPr>
          <p:cNvSpPr txBox="1">
            <a:spLocks/>
          </p:cNvSpPr>
          <p:nvPr/>
        </p:nvSpPr>
        <p:spPr>
          <a:xfrm>
            <a:off x="8116171" y="1860083"/>
            <a:ext cx="3428565" cy="370870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600"/>
              </a:spcAft>
              <a:buNone/>
              <a:defRPr/>
            </a:pPr>
            <a:r>
              <a:rPr lang="en-US" sz="1800">
                <a:gradFill>
                  <a:gsLst>
                    <a:gs pos="1250">
                      <a:srgbClr val="1A1A1A"/>
                    </a:gs>
                    <a:gs pos="100000">
                      <a:srgbClr val="1A1A1A"/>
                    </a:gs>
                  </a:gsLst>
                  <a:lin ang="5400000" scaled="0"/>
                </a:gradFill>
                <a:latin typeface="+mn-lt"/>
              </a:rPr>
              <a:t>Create a custom management hierarchy to fit your organization </a:t>
            </a:r>
          </a:p>
          <a:p>
            <a:pPr marL="0" lvl="0" indent="0">
              <a:spcAft>
                <a:spcPts val="600"/>
              </a:spcAft>
              <a:buNone/>
              <a:defRPr/>
            </a:pPr>
            <a:endParaRPr lang="en-US" sz="1800">
              <a:gradFill>
                <a:gsLst>
                  <a:gs pos="1250">
                    <a:srgbClr val="1A1A1A"/>
                  </a:gs>
                  <a:gs pos="100000">
                    <a:srgbClr val="1A1A1A"/>
                  </a:gs>
                </a:gsLst>
                <a:lin ang="5400000" scaled="0"/>
              </a:gradFill>
              <a:latin typeface="+mn-lt"/>
            </a:endParaRPr>
          </a:p>
          <a:p>
            <a:pPr marL="0" lvl="0" indent="0">
              <a:spcAft>
                <a:spcPts val="600"/>
              </a:spcAft>
              <a:buNone/>
              <a:defRPr/>
            </a:pPr>
            <a:r>
              <a:rPr lang="en-US" sz="1800">
                <a:gradFill>
                  <a:gsLst>
                    <a:gs pos="1250">
                      <a:srgbClr val="1A1A1A"/>
                    </a:gs>
                    <a:gs pos="100000">
                      <a:srgbClr val="1A1A1A"/>
                    </a:gs>
                  </a:gsLst>
                  <a:lin ang="5400000" scaled="0"/>
                </a:gradFill>
                <a:latin typeface="+mn-lt"/>
              </a:rPr>
              <a:t>Enables RBAC, policies for tagging, cost analysis and budgets at any scope</a:t>
            </a:r>
          </a:p>
          <a:p>
            <a:pPr marL="0" lvl="0" indent="0">
              <a:spcAft>
                <a:spcPts val="600"/>
              </a:spcAft>
              <a:buNone/>
              <a:defRPr/>
            </a:pPr>
            <a:endParaRPr lang="en-US" sz="1800">
              <a:gradFill>
                <a:gsLst>
                  <a:gs pos="1250">
                    <a:srgbClr val="1A1A1A"/>
                  </a:gs>
                  <a:gs pos="100000">
                    <a:srgbClr val="1A1A1A"/>
                  </a:gs>
                </a:gsLst>
                <a:lin ang="5400000" scaled="0"/>
              </a:gradFill>
              <a:latin typeface="+mn-lt"/>
            </a:endParaRPr>
          </a:p>
          <a:p>
            <a:pPr marL="0" lvl="0" indent="0">
              <a:spcAft>
                <a:spcPts val="600"/>
              </a:spcAft>
              <a:buNone/>
              <a:defRPr/>
            </a:pPr>
            <a:r>
              <a:rPr lang="en-US" sz="1800">
                <a:gradFill>
                  <a:gsLst>
                    <a:gs pos="1250">
                      <a:srgbClr val="1A1A1A"/>
                    </a:gs>
                    <a:gs pos="100000">
                      <a:srgbClr val="1A1A1A"/>
                    </a:gs>
                  </a:gsLst>
                  <a:lin ang="5400000" scaled="0"/>
                </a:gradFill>
                <a:latin typeface="+mn-lt"/>
              </a:rPr>
              <a:t>Shared with Policy, Security Center, Privileged Identity Management services</a:t>
            </a:r>
          </a:p>
          <a:p>
            <a:pPr marL="0" lvl="0" indent="0">
              <a:spcAft>
                <a:spcPts val="600"/>
              </a:spcAft>
              <a:buNone/>
              <a:defRPr/>
            </a:pPr>
            <a:endParaRPr lang="en-US" sz="1800">
              <a:gradFill>
                <a:gsLst>
                  <a:gs pos="1250">
                    <a:srgbClr val="1A1A1A"/>
                  </a:gs>
                  <a:gs pos="100000">
                    <a:srgbClr val="1A1A1A"/>
                  </a:gs>
                </a:gsLst>
                <a:lin ang="5400000" scaled="0"/>
              </a:gradFill>
              <a:latin typeface="+mn-lt"/>
            </a:endParaRPr>
          </a:p>
        </p:txBody>
      </p:sp>
      <p:pic>
        <p:nvPicPr>
          <p:cNvPr id="6" name="Picture 5" descr="A screenshot of a cell phone&#10;&#10;Description generated with high confidence">
            <a:extLst>
              <a:ext uri="{FF2B5EF4-FFF2-40B4-BE49-F238E27FC236}">
                <a16:creationId xmlns:a16="http://schemas.microsoft.com/office/drawing/2014/main" id="{1A90C1A1-A5E9-4CC3-8725-19B610FB3774}"/>
              </a:ext>
            </a:extLst>
          </p:cNvPr>
          <p:cNvPicPr>
            <a:picLocks noChangeAspect="1"/>
          </p:cNvPicPr>
          <p:nvPr/>
        </p:nvPicPr>
        <p:blipFill rotWithShape="1">
          <a:blip r:embed="rId2"/>
          <a:srcRect l="3443" t="4636" r="3740" b="5912"/>
          <a:stretch/>
        </p:blipFill>
        <p:spPr>
          <a:xfrm>
            <a:off x="690176" y="1860083"/>
            <a:ext cx="6768039" cy="3493182"/>
          </a:xfrm>
          <a:prstGeom prst="rect">
            <a:avLst/>
          </a:prstGeom>
        </p:spPr>
      </p:pic>
      <p:grpSp>
        <p:nvGrpSpPr>
          <p:cNvPr id="18" name="Group 17">
            <a:extLst>
              <a:ext uri="{FF2B5EF4-FFF2-40B4-BE49-F238E27FC236}">
                <a16:creationId xmlns:a16="http://schemas.microsoft.com/office/drawing/2014/main" id="{F50B49C8-9E44-401A-BE68-8134564D92AC}"/>
              </a:ext>
            </a:extLst>
          </p:cNvPr>
          <p:cNvGrpSpPr/>
          <p:nvPr/>
        </p:nvGrpSpPr>
        <p:grpSpPr>
          <a:xfrm>
            <a:off x="10743651" y="239977"/>
            <a:ext cx="1066058" cy="1073257"/>
            <a:chOff x="5730679" y="1517302"/>
            <a:chExt cx="4496036" cy="4526396"/>
          </a:xfrm>
        </p:grpSpPr>
        <p:sp>
          <p:nvSpPr>
            <p:cNvPr id="19" name="Freeform: Shape 18">
              <a:extLst>
                <a:ext uri="{FF2B5EF4-FFF2-40B4-BE49-F238E27FC236}">
                  <a16:creationId xmlns:a16="http://schemas.microsoft.com/office/drawing/2014/main" id="{53862576-CFE6-4C1A-ADB1-BC3C83EB9E22}"/>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20" name="Freeform: Shape 19">
              <a:extLst>
                <a:ext uri="{FF2B5EF4-FFF2-40B4-BE49-F238E27FC236}">
                  <a16:creationId xmlns:a16="http://schemas.microsoft.com/office/drawing/2014/main" id="{7AD1D753-88E8-4F8A-B116-4405046AC94B}"/>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0078D4"/>
                </a:solidFill>
                <a:effectLst/>
                <a:uLnTx/>
                <a:uFillTx/>
                <a:latin typeface="Segoe UI Semibold"/>
              </a:endParaRPr>
            </a:p>
          </p:txBody>
        </p:sp>
        <p:pic>
          <p:nvPicPr>
            <p:cNvPr id="21" name="Graphic 20">
              <a:extLst>
                <a:ext uri="{FF2B5EF4-FFF2-40B4-BE49-F238E27FC236}">
                  <a16:creationId xmlns:a16="http://schemas.microsoft.com/office/drawing/2014/main" id="{CE680F1F-3BAD-4C1E-ABEC-4DBEF409E6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47522" y="2989088"/>
              <a:ext cx="1644814" cy="1608699"/>
            </a:xfrm>
            <a:prstGeom prst="rect">
              <a:avLst/>
            </a:prstGeom>
          </p:spPr>
        </p:pic>
        <p:grpSp>
          <p:nvGrpSpPr>
            <p:cNvPr id="22" name="Group 21">
              <a:extLst>
                <a:ext uri="{FF2B5EF4-FFF2-40B4-BE49-F238E27FC236}">
                  <a16:creationId xmlns:a16="http://schemas.microsoft.com/office/drawing/2014/main" id="{844C97B5-0B42-4594-B2C0-5602C9B2A668}"/>
                </a:ext>
              </a:extLst>
            </p:cNvPr>
            <p:cNvGrpSpPr/>
            <p:nvPr/>
          </p:nvGrpSpPr>
          <p:grpSpPr>
            <a:xfrm>
              <a:off x="5997430" y="4075238"/>
              <a:ext cx="739809" cy="1002137"/>
              <a:chOff x="5754733" y="4078706"/>
              <a:chExt cx="754644" cy="1022232"/>
            </a:xfrm>
          </p:grpSpPr>
          <p:sp>
            <p:nvSpPr>
              <p:cNvPr id="26" name="Arrow: Right 25">
                <a:extLst>
                  <a:ext uri="{FF2B5EF4-FFF2-40B4-BE49-F238E27FC236}">
                    <a16:creationId xmlns:a16="http://schemas.microsoft.com/office/drawing/2014/main" id="{CE9F184C-118B-4DE4-BB05-0BA0F66954A8}"/>
                  </a:ext>
                </a:extLst>
              </p:cNvPr>
              <p:cNvSpPr/>
              <p:nvPr/>
            </p:nvSpPr>
            <p:spPr bwMode="auto">
              <a:xfrm rot="14197671" flipV="1">
                <a:off x="5778414" y="4055025"/>
                <a:ext cx="606406"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27" name="Rectangle 26">
                <a:extLst>
                  <a:ext uri="{FF2B5EF4-FFF2-40B4-BE49-F238E27FC236}">
                    <a16:creationId xmlns:a16="http://schemas.microsoft.com/office/drawing/2014/main" id="{46440CAD-E756-443D-95CA-EDD079AC0995}"/>
                  </a:ext>
                </a:extLst>
              </p:cNvPr>
              <p:cNvSpPr/>
              <p:nvPr/>
            </p:nvSpPr>
            <p:spPr bwMode="auto">
              <a:xfrm rot="19593980">
                <a:off x="6176828" y="4458768"/>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248E772C-FA56-48FD-8DDD-853C598E931E}"/>
                </a:ext>
              </a:extLst>
            </p:cNvPr>
            <p:cNvGrpSpPr/>
            <p:nvPr/>
          </p:nvGrpSpPr>
          <p:grpSpPr>
            <a:xfrm>
              <a:off x="9092435" y="4283285"/>
              <a:ext cx="703162" cy="967390"/>
              <a:chOff x="8911800" y="4290925"/>
              <a:chExt cx="717262" cy="986788"/>
            </a:xfrm>
          </p:grpSpPr>
          <p:sp>
            <p:nvSpPr>
              <p:cNvPr id="24" name="Arrow: Right 23">
                <a:extLst>
                  <a:ext uri="{FF2B5EF4-FFF2-40B4-BE49-F238E27FC236}">
                    <a16:creationId xmlns:a16="http://schemas.microsoft.com/office/drawing/2014/main" id="{2AA71D34-5599-417C-B52B-82D44082FC36}"/>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25" name="Rectangle 24">
                <a:extLst>
                  <a:ext uri="{FF2B5EF4-FFF2-40B4-BE49-F238E27FC236}">
                    <a16:creationId xmlns:a16="http://schemas.microsoft.com/office/drawing/2014/main" id="{EDAED731-924C-4EA5-94E8-3651C2D4DB00}"/>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247676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wipe(left)">
                                      <p:cBhvr>
                                        <p:cTn id="11" dur="500"/>
                                        <p:tgtEl>
                                          <p:spTgt spid="4">
                                            <p:txEl>
                                              <p:pRg st="2" end="2"/>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wipe(left)">
                                      <p:cBhvr>
                                        <p:cTn id="15"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D58588-3E0F-47C3-8163-554F2E7EA632}"/>
              </a:ext>
            </a:extLst>
          </p:cNvPr>
          <p:cNvSpPr>
            <a:spLocks noGrp="1"/>
          </p:cNvSpPr>
          <p:nvPr>
            <p:ph type="title"/>
          </p:nvPr>
        </p:nvSpPr>
        <p:spPr/>
        <p:txBody>
          <a:bodyPr/>
          <a:lstStyle/>
          <a:p>
            <a:r>
              <a:rPr lang="en-US" sz="3600" dirty="0">
                <a:solidFill>
                  <a:schemeClr val="accent1"/>
                </a:solidFill>
                <a:latin typeface="Segoe UI Light" panose="020B0502040204020203" pitchFamily="34" charset="0"/>
                <a:cs typeface="Segoe UI Light" panose="020B0502040204020203" pitchFamily="34" charset="0"/>
              </a:rPr>
              <a:t>Azure Role-Based Access Control (RBAC)</a:t>
            </a:r>
          </a:p>
        </p:txBody>
      </p:sp>
      <p:sp>
        <p:nvSpPr>
          <p:cNvPr id="6" name="Text Placeholder 5">
            <a:extLst>
              <a:ext uri="{FF2B5EF4-FFF2-40B4-BE49-F238E27FC236}">
                <a16:creationId xmlns:a16="http://schemas.microsoft.com/office/drawing/2014/main" id="{D716AEBB-0677-4E78-BD4B-34A9612BE63E}"/>
              </a:ext>
            </a:extLst>
          </p:cNvPr>
          <p:cNvSpPr>
            <a:spLocks noGrp="1"/>
          </p:cNvSpPr>
          <p:nvPr>
            <p:ph type="body" sz="quarter" idx="10"/>
          </p:nvPr>
        </p:nvSpPr>
        <p:spPr>
          <a:xfrm>
            <a:off x="269241" y="1187963"/>
            <a:ext cx="5378548" cy="5535811"/>
          </a:xfrm>
        </p:spPr>
        <p:txBody>
          <a:bodyPr/>
          <a:lstStyle/>
          <a:p>
            <a:pPr marL="0" indent="0">
              <a:buNone/>
            </a:pPr>
            <a:r>
              <a:rPr lang="en-US" sz="2400" dirty="0"/>
              <a:t>Fine-grained access control to Azure “control plane”</a:t>
            </a:r>
          </a:p>
          <a:p>
            <a:pPr marL="0" indent="0">
              <a:buNone/>
            </a:pPr>
            <a:r>
              <a:rPr lang="en-US" sz="2400" dirty="0"/>
              <a:t>Grant access by assigning </a:t>
            </a:r>
            <a:r>
              <a:rPr lang="en-US" sz="2400" u="sng" dirty="0"/>
              <a:t>Security Principal</a:t>
            </a:r>
            <a:r>
              <a:rPr lang="en-US" sz="2400" dirty="0"/>
              <a:t> a </a:t>
            </a:r>
            <a:r>
              <a:rPr lang="en-US" sz="2400" u="sng" dirty="0"/>
              <a:t>Role</a:t>
            </a:r>
            <a:r>
              <a:rPr lang="en-US" sz="2400" dirty="0"/>
              <a:t> at a </a:t>
            </a:r>
            <a:r>
              <a:rPr lang="en-US" sz="2400" u="sng" dirty="0"/>
              <a:t>Scope</a:t>
            </a:r>
          </a:p>
          <a:p>
            <a:pPr lvl="1"/>
            <a:r>
              <a:rPr lang="en-US" sz="1800" dirty="0"/>
              <a:t>Security Principal:  User, group, or service principal</a:t>
            </a:r>
          </a:p>
          <a:p>
            <a:pPr lvl="1"/>
            <a:r>
              <a:rPr lang="en-US" sz="1800" dirty="0"/>
              <a:t>Role:  Built-in or custom role</a:t>
            </a:r>
          </a:p>
          <a:p>
            <a:pPr lvl="1"/>
            <a:r>
              <a:rPr lang="en-US" sz="1800" dirty="0"/>
              <a:t>Scope:  Subscription, resource group, or resource</a:t>
            </a:r>
          </a:p>
          <a:p>
            <a:pPr marL="0" indent="0">
              <a:buNone/>
            </a:pPr>
            <a:r>
              <a:rPr lang="en-US" sz="2400" dirty="0"/>
              <a:t>Assignments are inherited down the resource hierarchy</a:t>
            </a:r>
          </a:p>
          <a:p>
            <a:pPr marL="0" indent="0">
              <a:buNone/>
            </a:pPr>
            <a:r>
              <a:rPr lang="en-US" sz="2400" dirty="0">
                <a:hlinkClick r:id="rId3"/>
              </a:rPr>
              <a:t>https://aka.ms/azureiam</a:t>
            </a:r>
            <a:r>
              <a:rPr lang="en-US" sz="2400" dirty="0"/>
              <a:t> </a:t>
            </a:r>
          </a:p>
        </p:txBody>
      </p:sp>
      <p:pic>
        <p:nvPicPr>
          <p:cNvPr id="9" name="Picture 8">
            <a:extLst>
              <a:ext uri="{FF2B5EF4-FFF2-40B4-BE49-F238E27FC236}">
                <a16:creationId xmlns:a16="http://schemas.microsoft.com/office/drawing/2014/main" id="{8D8894AA-89FD-42EE-9167-9841D8525A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743" y="1187963"/>
            <a:ext cx="5021332" cy="5582044"/>
          </a:xfrm>
          <a:prstGeom prst="rect">
            <a:avLst/>
          </a:prstGeom>
        </p:spPr>
      </p:pic>
      <p:sp>
        <p:nvSpPr>
          <p:cNvPr id="10" name="Rectangle 9">
            <a:extLst>
              <a:ext uri="{FF2B5EF4-FFF2-40B4-BE49-F238E27FC236}">
                <a16:creationId xmlns:a16="http://schemas.microsoft.com/office/drawing/2014/main" id="{E47613F2-E3FD-48CF-B31E-FF1DEAA39CF8}"/>
              </a:ext>
            </a:extLst>
          </p:cNvPr>
          <p:cNvSpPr/>
          <p:nvPr/>
        </p:nvSpPr>
        <p:spPr>
          <a:xfrm>
            <a:off x="7412019" y="1097280"/>
            <a:ext cx="2796988" cy="11430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37" name="Rectangle 136">
            <a:extLst>
              <a:ext uri="{FF2B5EF4-FFF2-40B4-BE49-F238E27FC236}">
                <a16:creationId xmlns:a16="http://schemas.microsoft.com/office/drawing/2014/main" id="{5F397871-B669-4F5D-942D-DDF8E43E44C5}"/>
              </a:ext>
            </a:extLst>
          </p:cNvPr>
          <p:cNvSpPr/>
          <p:nvPr/>
        </p:nvSpPr>
        <p:spPr>
          <a:xfrm>
            <a:off x="6445624" y="4380155"/>
            <a:ext cx="1622611" cy="238985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38" name="Rectangle 137">
            <a:extLst>
              <a:ext uri="{FF2B5EF4-FFF2-40B4-BE49-F238E27FC236}">
                <a16:creationId xmlns:a16="http://schemas.microsoft.com/office/drawing/2014/main" id="{C9B012F9-D10A-43CE-9BF8-E1C1796D7141}"/>
              </a:ext>
            </a:extLst>
          </p:cNvPr>
          <p:cNvSpPr/>
          <p:nvPr/>
        </p:nvSpPr>
        <p:spPr>
          <a:xfrm>
            <a:off x="9397701" y="4333922"/>
            <a:ext cx="1962374" cy="238985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42578945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7" grpId="0" animBg="1"/>
      <p:bldP spid="13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1E02F-D881-4B20-A60F-B7014A6F8008}"/>
              </a:ext>
            </a:extLst>
          </p:cNvPr>
          <p:cNvSpPr>
            <a:spLocks noGrp="1"/>
          </p:cNvSpPr>
          <p:nvPr>
            <p:ph type="title"/>
          </p:nvPr>
        </p:nvSpPr>
        <p:spPr>
          <a:xfrm>
            <a:off x="152400" y="304800"/>
            <a:ext cx="11430000" cy="685800"/>
          </a:xfrm>
        </p:spPr>
        <p:txBody>
          <a:bodyPr/>
          <a:lstStyle/>
          <a:p>
            <a:r>
              <a:rPr lang="en-US" dirty="0"/>
              <a:t>Resource Lock</a:t>
            </a:r>
            <a:endParaRPr lang="de-CH" dirty="0"/>
          </a:p>
        </p:txBody>
      </p:sp>
      <p:pic>
        <p:nvPicPr>
          <p:cNvPr id="6" name="Content Placeholder 5">
            <a:extLst>
              <a:ext uri="{FF2B5EF4-FFF2-40B4-BE49-F238E27FC236}">
                <a16:creationId xmlns:a16="http://schemas.microsoft.com/office/drawing/2014/main" id="{91AFB7ED-9A6A-45DA-A457-56F69F1DEB90}"/>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273044" y="1401900"/>
            <a:ext cx="2915829" cy="4526204"/>
          </a:xfrm>
        </p:spPr>
      </p:pic>
      <p:sp>
        <p:nvSpPr>
          <p:cNvPr id="4" name="Slide Number Placeholder 3">
            <a:extLst>
              <a:ext uri="{FF2B5EF4-FFF2-40B4-BE49-F238E27FC236}">
                <a16:creationId xmlns:a16="http://schemas.microsoft.com/office/drawing/2014/main" id="{DB12C939-28B6-4129-80C9-8B936DED4E40}"/>
              </a:ext>
            </a:extLst>
          </p:cNvPr>
          <p:cNvSpPr>
            <a:spLocks noGrp="1"/>
          </p:cNvSpPr>
          <p:nvPr>
            <p:ph type="sldNum" sz="quarter" idx="14"/>
          </p:nvPr>
        </p:nvSpPr>
        <p:spPr/>
        <p:txBody>
          <a:bodyPr/>
          <a:lstStyle/>
          <a:p>
            <a:pPr>
              <a:defRPr/>
            </a:pPr>
            <a:fld id="{A0AE9EC9-F182-4A35-8041-CBBE9CFA6E78}" type="slidenum">
              <a:rPr lang="en-US" smtClean="0"/>
              <a:pPr>
                <a:defRPr/>
              </a:pPr>
              <a:t>15</a:t>
            </a:fld>
            <a:endParaRPr lang="en-US" dirty="0"/>
          </a:p>
        </p:txBody>
      </p:sp>
      <p:pic>
        <p:nvPicPr>
          <p:cNvPr id="8" name="Picture 7">
            <a:extLst>
              <a:ext uri="{FF2B5EF4-FFF2-40B4-BE49-F238E27FC236}">
                <a16:creationId xmlns:a16="http://schemas.microsoft.com/office/drawing/2014/main" id="{1CDA24FD-BE4F-4051-A44B-42FCD39338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2172" y="1402353"/>
            <a:ext cx="3810532" cy="1648055"/>
          </a:xfrm>
          <a:prstGeom prst="rect">
            <a:avLst/>
          </a:prstGeom>
        </p:spPr>
      </p:pic>
      <p:pic>
        <p:nvPicPr>
          <p:cNvPr id="10" name="Picture 9">
            <a:extLst>
              <a:ext uri="{FF2B5EF4-FFF2-40B4-BE49-F238E27FC236}">
                <a16:creationId xmlns:a16="http://schemas.microsoft.com/office/drawing/2014/main" id="{1ED27D22-43CE-4F09-B218-023E6D5B87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4075" y="1401900"/>
            <a:ext cx="3810532" cy="3162741"/>
          </a:xfrm>
          <a:prstGeom prst="rect">
            <a:avLst/>
          </a:prstGeom>
        </p:spPr>
      </p:pic>
      <p:sp>
        <p:nvSpPr>
          <p:cNvPr id="11" name="Arrow: Right 10">
            <a:extLst>
              <a:ext uri="{FF2B5EF4-FFF2-40B4-BE49-F238E27FC236}">
                <a16:creationId xmlns:a16="http://schemas.microsoft.com/office/drawing/2014/main" id="{68AD8A77-F18A-46CB-80A0-E5D0511BE893}"/>
              </a:ext>
            </a:extLst>
          </p:cNvPr>
          <p:cNvSpPr/>
          <p:nvPr/>
        </p:nvSpPr>
        <p:spPr>
          <a:xfrm>
            <a:off x="3303445" y="1867346"/>
            <a:ext cx="354155" cy="29045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2" name="Arrow: Right 11">
            <a:extLst>
              <a:ext uri="{FF2B5EF4-FFF2-40B4-BE49-F238E27FC236}">
                <a16:creationId xmlns:a16="http://schemas.microsoft.com/office/drawing/2014/main" id="{7DEB7B30-75E9-4F4E-9FEE-A02C778CA20F}"/>
              </a:ext>
            </a:extLst>
          </p:cNvPr>
          <p:cNvSpPr/>
          <p:nvPr/>
        </p:nvSpPr>
        <p:spPr>
          <a:xfrm>
            <a:off x="7681312" y="1867346"/>
            <a:ext cx="354155" cy="29045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3" name="TextBox 12">
            <a:extLst>
              <a:ext uri="{FF2B5EF4-FFF2-40B4-BE49-F238E27FC236}">
                <a16:creationId xmlns:a16="http://schemas.microsoft.com/office/drawing/2014/main" id="{A65726BE-0462-466B-B521-40BC858AC48B}"/>
              </a:ext>
            </a:extLst>
          </p:cNvPr>
          <p:cNvSpPr txBox="1"/>
          <p:nvPr/>
        </p:nvSpPr>
        <p:spPr>
          <a:xfrm>
            <a:off x="3462886" y="3260186"/>
            <a:ext cx="4218778" cy="332398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Lock a Subscription, resource group, or resource to prevent accidental deletion or modification.</a:t>
            </a:r>
          </a:p>
          <a:p>
            <a:pPr marL="285750" indent="-285750">
              <a:buFont typeface="Arial" panose="020B0604020202020204" pitchFamily="34" charset="0"/>
              <a:buChar char="•"/>
            </a:pPr>
            <a:r>
              <a:rPr lang="en-US" sz="1400" b="1" dirty="0" err="1">
                <a:solidFill>
                  <a:schemeClr val="bg1"/>
                </a:solidFill>
              </a:rPr>
              <a:t>CanNotDelete</a:t>
            </a:r>
            <a:r>
              <a:rPr lang="en-US" sz="1400" b="1" dirty="0">
                <a:solidFill>
                  <a:schemeClr val="bg1"/>
                </a:solidFill>
              </a:rPr>
              <a:t> / </a:t>
            </a:r>
            <a:r>
              <a:rPr lang="en-US" sz="1400" b="1" dirty="0" err="1">
                <a:solidFill>
                  <a:schemeClr val="bg1"/>
                </a:solidFill>
              </a:rPr>
              <a:t>ReadOnly</a:t>
            </a:r>
            <a:r>
              <a:rPr lang="en-US" sz="1400" b="1" dirty="0">
                <a:solidFill>
                  <a:schemeClr val="bg1"/>
                </a:solidFill>
              </a:rPr>
              <a:t> </a:t>
            </a:r>
          </a:p>
          <a:p>
            <a:pPr marL="285750" indent="-285750">
              <a:buFont typeface="Arial" panose="020B0604020202020204" pitchFamily="34" charset="0"/>
              <a:buChar char="•"/>
            </a:pPr>
            <a:r>
              <a:rPr lang="en-US" sz="1400" dirty="0">
                <a:solidFill>
                  <a:schemeClr val="bg1"/>
                </a:solidFill>
              </a:rPr>
              <a:t>Locks apply only to management operations, not to resources functions </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b="1" dirty="0">
                <a:solidFill>
                  <a:schemeClr val="bg1"/>
                </a:solidFill>
              </a:rPr>
              <a:t>Caution</a:t>
            </a:r>
            <a:r>
              <a:rPr lang="en-US" sz="1400" dirty="0">
                <a:solidFill>
                  <a:schemeClr val="bg1"/>
                </a:solidFill>
              </a:rPr>
              <a:t>: </a:t>
            </a:r>
            <a:r>
              <a:rPr lang="en-US" sz="1400" dirty="0" err="1">
                <a:solidFill>
                  <a:schemeClr val="bg1"/>
                </a:solidFill>
              </a:rPr>
              <a:t>ReadOnly</a:t>
            </a:r>
            <a:r>
              <a:rPr lang="en-US" sz="1400" dirty="0">
                <a:solidFill>
                  <a:schemeClr val="bg1"/>
                </a:solidFill>
              </a:rPr>
              <a:t> can cause unexpected results</a:t>
            </a:r>
          </a:p>
          <a:p>
            <a:pPr marL="742950" lvl="1" indent="-285750">
              <a:buFont typeface="Arial" panose="020B0604020202020204" pitchFamily="34" charset="0"/>
              <a:buChar char="•"/>
            </a:pPr>
            <a:r>
              <a:rPr lang="en-US" sz="1400" dirty="0">
                <a:solidFill>
                  <a:schemeClr val="bg1"/>
                </a:solidFill>
              </a:rPr>
              <a:t>Lock on a storage account prevents all users from listing keys</a:t>
            </a:r>
          </a:p>
          <a:p>
            <a:pPr marL="742950" lvl="1" indent="-285750">
              <a:buFont typeface="Arial" panose="020B0604020202020204" pitchFamily="34" charset="0"/>
              <a:buChar char="•"/>
            </a:pPr>
            <a:r>
              <a:rPr lang="en-US" sz="1400" dirty="0">
                <a:solidFill>
                  <a:schemeClr val="bg1"/>
                </a:solidFill>
              </a:rPr>
              <a:t>Lock on App Service prevents Visual Studio Server Explorer from displaying files for the resource because that interaction requires write access</a:t>
            </a:r>
            <a:endParaRPr lang="de-CH" sz="1400" dirty="0">
              <a:solidFill>
                <a:schemeClr val="bg1"/>
              </a:solidFill>
            </a:endParaRPr>
          </a:p>
        </p:txBody>
      </p:sp>
      <p:sp>
        <p:nvSpPr>
          <p:cNvPr id="42" name="TextBox 41">
            <a:extLst>
              <a:ext uri="{FF2B5EF4-FFF2-40B4-BE49-F238E27FC236}">
                <a16:creationId xmlns:a16="http://schemas.microsoft.com/office/drawing/2014/main" id="{16D953EB-C15B-4F05-BC24-AF15C36E6CF1}"/>
              </a:ext>
            </a:extLst>
          </p:cNvPr>
          <p:cNvSpPr txBox="1"/>
          <p:nvPr/>
        </p:nvSpPr>
        <p:spPr>
          <a:xfrm>
            <a:off x="8855937" y="416276"/>
            <a:ext cx="1388497" cy="634020"/>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BEST PRACTICE</a:t>
            </a:r>
          </a:p>
        </p:txBody>
      </p:sp>
      <p:sp>
        <p:nvSpPr>
          <p:cNvPr id="43" name="Rectangle 42">
            <a:extLst>
              <a:ext uri="{FF2B5EF4-FFF2-40B4-BE49-F238E27FC236}">
                <a16:creationId xmlns:a16="http://schemas.microsoft.com/office/drawing/2014/main" id="{9872AE05-389C-4147-B061-C18F53F0F543}"/>
              </a:ext>
            </a:extLst>
          </p:cNvPr>
          <p:cNvSpPr/>
          <p:nvPr/>
        </p:nvSpPr>
        <p:spPr bwMode="auto">
          <a:xfrm>
            <a:off x="8487220" y="359924"/>
            <a:ext cx="3254406" cy="748552"/>
          </a:xfrm>
          <a:prstGeom prst="rect">
            <a:avLst/>
          </a:prstGeom>
          <a:noFill/>
          <a:ln w="9525" cap="flat" cmpd="sng" algn="ctr">
            <a:solidFill>
              <a:srgbClr val="FFFFFF">
                <a:lumMod val="6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TextBox 43">
            <a:extLst>
              <a:ext uri="{FF2B5EF4-FFF2-40B4-BE49-F238E27FC236}">
                <a16:creationId xmlns:a16="http://schemas.microsoft.com/office/drawing/2014/main" id="{4C72B1D6-AA96-49AE-B62A-7DC88FDD3BB9}"/>
              </a:ext>
            </a:extLst>
          </p:cNvPr>
          <p:cNvSpPr txBox="1"/>
          <p:nvPr/>
        </p:nvSpPr>
        <p:spPr>
          <a:xfrm>
            <a:off x="10414975" y="500914"/>
            <a:ext cx="1338874"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CHOICE</a:t>
            </a:r>
          </a:p>
        </p:txBody>
      </p:sp>
      <p:grpSp>
        <p:nvGrpSpPr>
          <p:cNvPr id="45" name="Group 44">
            <a:extLst>
              <a:ext uri="{FF2B5EF4-FFF2-40B4-BE49-F238E27FC236}">
                <a16:creationId xmlns:a16="http://schemas.microsoft.com/office/drawing/2014/main" id="{D7852EDD-FF9D-4165-901E-1E3165F49092}"/>
              </a:ext>
            </a:extLst>
          </p:cNvPr>
          <p:cNvGrpSpPr/>
          <p:nvPr/>
        </p:nvGrpSpPr>
        <p:grpSpPr>
          <a:xfrm>
            <a:off x="8595228" y="571696"/>
            <a:ext cx="374887" cy="323178"/>
            <a:chOff x="1031412" y="1905042"/>
            <a:chExt cx="565643" cy="487623"/>
          </a:xfrm>
        </p:grpSpPr>
        <p:sp>
          <p:nvSpPr>
            <p:cNvPr id="46" name="Isosceles Triangle 45">
              <a:extLst>
                <a:ext uri="{FF2B5EF4-FFF2-40B4-BE49-F238E27FC236}">
                  <a16:creationId xmlns:a16="http://schemas.microsoft.com/office/drawing/2014/main" id="{FB0C4DD2-5958-4550-92EB-33272FDB134F}"/>
                </a:ext>
              </a:extLst>
            </p:cNvPr>
            <p:cNvSpPr/>
            <p:nvPr/>
          </p:nvSpPr>
          <p:spPr bwMode="auto">
            <a:xfrm>
              <a:off x="1031412" y="1905042"/>
              <a:ext cx="565643" cy="487623"/>
            </a:xfrm>
            <a:prstGeom prst="triangl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7" name="Straight Arrow Connector 46">
              <a:extLst>
                <a:ext uri="{FF2B5EF4-FFF2-40B4-BE49-F238E27FC236}">
                  <a16:creationId xmlns:a16="http://schemas.microsoft.com/office/drawing/2014/main" id="{8EE131E3-4B18-43BB-BAF3-AF70FAA93058}"/>
                </a:ext>
              </a:extLst>
            </p:cNvPr>
            <p:cNvCxnSpPr>
              <a:cxnSpLocks/>
            </p:cNvCxnSpPr>
            <p:nvPr/>
          </p:nvCxnSpPr>
          <p:spPr>
            <a:xfrm flipV="1">
              <a:off x="1314234" y="2085365"/>
              <a:ext cx="0" cy="246458"/>
            </a:xfrm>
            <a:prstGeom prst="straightConnector1">
              <a:avLst/>
            </a:prstGeom>
            <a:noFill/>
            <a:ln w="19050" cap="sq" cmpd="sng" algn="ctr">
              <a:solidFill>
                <a:srgbClr val="FFFFFF"/>
              </a:solidFill>
              <a:prstDash val="solid"/>
              <a:headEnd type="none" w="lg" len="med"/>
              <a:tailEnd type="arrow" w="lg" len="med"/>
            </a:ln>
            <a:effectLst/>
          </p:spPr>
        </p:cxnSp>
      </p:grpSp>
      <p:grpSp>
        <p:nvGrpSpPr>
          <p:cNvPr id="48" name="Group 47">
            <a:extLst>
              <a:ext uri="{FF2B5EF4-FFF2-40B4-BE49-F238E27FC236}">
                <a16:creationId xmlns:a16="http://schemas.microsoft.com/office/drawing/2014/main" id="{484FD896-F40A-40FF-BACF-64815AE81100}"/>
              </a:ext>
            </a:extLst>
          </p:cNvPr>
          <p:cNvGrpSpPr/>
          <p:nvPr/>
        </p:nvGrpSpPr>
        <p:grpSpPr>
          <a:xfrm>
            <a:off x="10184547" y="585380"/>
            <a:ext cx="301680" cy="301680"/>
            <a:chOff x="3525723" y="2983289"/>
            <a:chExt cx="487297" cy="487297"/>
          </a:xfrm>
        </p:grpSpPr>
        <p:sp>
          <p:nvSpPr>
            <p:cNvPr id="49" name="Oval 48">
              <a:extLst>
                <a:ext uri="{FF2B5EF4-FFF2-40B4-BE49-F238E27FC236}">
                  <a16:creationId xmlns:a16="http://schemas.microsoft.com/office/drawing/2014/main" id="{2864F9B3-BEFE-4B17-9785-0B91AC405F97}"/>
                </a:ext>
              </a:extLst>
            </p:cNvPr>
            <p:cNvSpPr/>
            <p:nvPr/>
          </p:nvSpPr>
          <p:spPr bwMode="auto">
            <a:xfrm>
              <a:off x="3525723" y="2983289"/>
              <a:ext cx="487297" cy="487297"/>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D824C6D4-35FD-48D1-B209-820818AD5CAB}"/>
                </a:ext>
              </a:extLst>
            </p:cNvPr>
            <p:cNvGrpSpPr/>
            <p:nvPr/>
          </p:nvGrpSpPr>
          <p:grpSpPr>
            <a:xfrm>
              <a:off x="3535105" y="3089766"/>
              <a:ext cx="468533" cy="322907"/>
              <a:chOff x="3490013" y="3245958"/>
              <a:chExt cx="468533" cy="322907"/>
            </a:xfrm>
          </p:grpSpPr>
          <p:pic>
            <p:nvPicPr>
              <p:cNvPr id="51" name="Graphic 50" descr="Line Arrow: Counterclockwise curve">
                <a:extLst>
                  <a:ext uri="{FF2B5EF4-FFF2-40B4-BE49-F238E27FC236}">
                    <a16:creationId xmlns:a16="http://schemas.microsoft.com/office/drawing/2014/main" id="{8D7B9DBE-CC3A-4641-98DA-3D99CD751C6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321398" flipH="1">
                <a:off x="3637008" y="3247328"/>
                <a:ext cx="321538" cy="321537"/>
              </a:xfrm>
              <a:prstGeom prst="rect">
                <a:avLst/>
              </a:prstGeom>
            </p:spPr>
          </p:pic>
          <p:pic>
            <p:nvPicPr>
              <p:cNvPr id="52" name="Graphic 51" descr="Line Arrow: Counterclockwise curve">
                <a:extLst>
                  <a:ext uri="{FF2B5EF4-FFF2-40B4-BE49-F238E27FC236}">
                    <a16:creationId xmlns:a16="http://schemas.microsoft.com/office/drawing/2014/main" id="{7A5CF374-EFC3-41AF-BF7A-F2C5FCEF798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0278602">
                <a:off x="3490013" y="3245958"/>
                <a:ext cx="321538" cy="321537"/>
              </a:xfrm>
              <a:prstGeom prst="rect">
                <a:avLst/>
              </a:prstGeom>
            </p:spPr>
          </p:pic>
        </p:grpSp>
      </p:grpSp>
      <p:grpSp>
        <p:nvGrpSpPr>
          <p:cNvPr id="53" name="Group 52">
            <a:extLst>
              <a:ext uri="{FF2B5EF4-FFF2-40B4-BE49-F238E27FC236}">
                <a16:creationId xmlns:a16="http://schemas.microsoft.com/office/drawing/2014/main" id="{BFDAA891-5F55-49B5-BA75-41A849B08063}"/>
              </a:ext>
            </a:extLst>
          </p:cNvPr>
          <p:cNvGrpSpPr/>
          <p:nvPr/>
        </p:nvGrpSpPr>
        <p:grpSpPr>
          <a:xfrm>
            <a:off x="5679956" y="974286"/>
            <a:ext cx="374887" cy="323178"/>
            <a:chOff x="1031412" y="1905042"/>
            <a:chExt cx="565643" cy="487623"/>
          </a:xfrm>
        </p:grpSpPr>
        <p:sp>
          <p:nvSpPr>
            <p:cNvPr id="54" name="Isosceles Triangle 53">
              <a:extLst>
                <a:ext uri="{FF2B5EF4-FFF2-40B4-BE49-F238E27FC236}">
                  <a16:creationId xmlns:a16="http://schemas.microsoft.com/office/drawing/2014/main" id="{F559616C-D93E-4D25-BFDA-729F7F1D3A3B}"/>
                </a:ext>
              </a:extLst>
            </p:cNvPr>
            <p:cNvSpPr/>
            <p:nvPr/>
          </p:nvSpPr>
          <p:spPr bwMode="auto">
            <a:xfrm>
              <a:off x="1031412" y="1905042"/>
              <a:ext cx="565643" cy="487623"/>
            </a:xfrm>
            <a:prstGeom prst="triangl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5" name="Straight Arrow Connector 54">
              <a:extLst>
                <a:ext uri="{FF2B5EF4-FFF2-40B4-BE49-F238E27FC236}">
                  <a16:creationId xmlns:a16="http://schemas.microsoft.com/office/drawing/2014/main" id="{64C1261C-CA6F-4232-B517-6E0649F2A4E3}"/>
                </a:ext>
              </a:extLst>
            </p:cNvPr>
            <p:cNvCxnSpPr>
              <a:cxnSpLocks/>
            </p:cNvCxnSpPr>
            <p:nvPr/>
          </p:nvCxnSpPr>
          <p:spPr>
            <a:xfrm flipV="1">
              <a:off x="1314234" y="2085365"/>
              <a:ext cx="0" cy="246458"/>
            </a:xfrm>
            <a:prstGeom prst="straightConnector1">
              <a:avLst/>
            </a:prstGeom>
            <a:noFill/>
            <a:ln w="19050" cap="sq" cmpd="sng" algn="ctr">
              <a:solidFill>
                <a:srgbClr val="FFFFFF"/>
              </a:solidFill>
              <a:prstDash val="solid"/>
              <a:headEnd type="none" w="lg" len="med"/>
              <a:tailEnd type="arrow" w="lg" len="med"/>
            </a:ln>
            <a:effectLst/>
          </p:spPr>
        </p:cxnSp>
      </p:grpSp>
    </p:spTree>
    <p:extLst>
      <p:ext uri="{BB962C8B-B14F-4D97-AF65-F5344CB8AC3E}">
        <p14:creationId xmlns:p14="http://schemas.microsoft.com/office/powerpoint/2010/main" val="559555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71D0-61F3-42E6-BB9E-6002B41928EB}"/>
              </a:ext>
            </a:extLst>
          </p:cNvPr>
          <p:cNvSpPr>
            <a:spLocks noGrp="1"/>
          </p:cNvSpPr>
          <p:nvPr>
            <p:ph type="ctrTitle"/>
          </p:nvPr>
        </p:nvSpPr>
        <p:spPr>
          <a:xfrm>
            <a:off x="1155700" y="2404534"/>
            <a:ext cx="8118303" cy="1646302"/>
          </a:xfrm>
        </p:spPr>
        <p:txBody>
          <a:bodyPr>
            <a:normAutofit fontScale="90000"/>
          </a:bodyPr>
          <a:lstStyle/>
          <a:p>
            <a:pPr algn="ctr"/>
            <a:r>
              <a:rPr lang="en-US" dirty="0">
                <a:solidFill>
                  <a:srgbClr val="90C226"/>
                </a:solidFill>
                <a:latin typeface="Trebuchet MS" panose="020B0603020202020204" pitchFamily="34" charset="0"/>
              </a:rPr>
              <a:t>Azure</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Management Groups &amp; RBAC</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Demo</a:t>
            </a:r>
          </a:p>
        </p:txBody>
      </p:sp>
      <p:sp>
        <p:nvSpPr>
          <p:cNvPr id="3" name="Subtitle 2">
            <a:extLst>
              <a:ext uri="{FF2B5EF4-FFF2-40B4-BE49-F238E27FC236}">
                <a16:creationId xmlns:a16="http://schemas.microsoft.com/office/drawing/2014/main" id="{FEBEB973-389B-447D-AD5A-09682C7BC342}"/>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808713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71D0-61F3-42E6-BB9E-6002B41928EB}"/>
              </a:ext>
            </a:extLst>
          </p:cNvPr>
          <p:cNvSpPr>
            <a:spLocks noGrp="1"/>
          </p:cNvSpPr>
          <p:nvPr>
            <p:ph type="ctrTitle"/>
          </p:nvPr>
        </p:nvSpPr>
        <p:spPr>
          <a:xfrm>
            <a:off x="673100" y="2404534"/>
            <a:ext cx="8600903" cy="1646302"/>
          </a:xfrm>
        </p:spPr>
        <p:txBody>
          <a:bodyPr>
            <a:normAutofit fontScale="90000"/>
          </a:bodyPr>
          <a:lstStyle/>
          <a:p>
            <a:pPr algn="ctr"/>
            <a:r>
              <a:rPr lang="en-US" dirty="0">
                <a:solidFill>
                  <a:srgbClr val="90C226"/>
                </a:solidFill>
                <a:latin typeface="Trebuchet MS" panose="020B0603020202020204" pitchFamily="34" charset="0"/>
              </a:rPr>
              <a:t>Azure</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Management Groups &amp; RBAC</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Challenge</a:t>
            </a:r>
          </a:p>
        </p:txBody>
      </p:sp>
      <p:sp>
        <p:nvSpPr>
          <p:cNvPr id="3" name="Subtitle 2">
            <a:extLst>
              <a:ext uri="{FF2B5EF4-FFF2-40B4-BE49-F238E27FC236}">
                <a16:creationId xmlns:a16="http://schemas.microsoft.com/office/drawing/2014/main" id="{FEBEB973-389B-447D-AD5A-09682C7BC342}"/>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5157963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DB6619-9E4C-41F3-A528-C9D4AF54CADC}"/>
              </a:ext>
            </a:extLst>
          </p:cNvPr>
          <p:cNvSpPr/>
          <p:nvPr/>
        </p:nvSpPr>
        <p:spPr bwMode="auto">
          <a:xfrm>
            <a:off x="8344130" y="5316014"/>
            <a:ext cx="3389562" cy="84349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Remediation</a:t>
            </a:r>
          </a:p>
          <a:p>
            <a:pPr algn="ctr" defTabSz="914120" fontAlgn="base">
              <a:lnSpc>
                <a:spcPct val="90000"/>
              </a:lnSpc>
              <a:spcBef>
                <a:spcPct val="0"/>
              </a:spcBef>
              <a:spcAft>
                <a:spcPct val="0"/>
              </a:spcAft>
              <a:defRPr/>
            </a:pPr>
            <a:endParaRPr lang="en-US" sz="1961" kern="0">
              <a:ln w="3175">
                <a:noFill/>
              </a:ln>
              <a:solidFill>
                <a:srgbClr val="002050"/>
              </a:solidFill>
              <a:latin typeface="Segoe UI Semibold" panose="020B0702040204020203" pitchFamily="34" charset="0"/>
              <a:cs typeface="Segoe UI" pitchFamily="34" charset="0"/>
            </a:endParaRPr>
          </a:p>
        </p:txBody>
      </p:sp>
      <p:sp>
        <p:nvSpPr>
          <p:cNvPr id="5" name="Rectangle 4">
            <a:extLst>
              <a:ext uri="{FF2B5EF4-FFF2-40B4-BE49-F238E27FC236}">
                <a16:creationId xmlns:a16="http://schemas.microsoft.com/office/drawing/2014/main" id="{271C60B2-F75E-420F-9380-A0F3FFA03F80}"/>
              </a:ext>
            </a:extLst>
          </p:cNvPr>
          <p:cNvSpPr/>
          <p:nvPr/>
        </p:nvSpPr>
        <p:spPr bwMode="auto">
          <a:xfrm>
            <a:off x="459731" y="5317081"/>
            <a:ext cx="3373485" cy="84349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Enforcement &amp; Compliance</a:t>
            </a:r>
          </a:p>
        </p:txBody>
      </p:sp>
      <p:sp>
        <p:nvSpPr>
          <p:cNvPr id="6" name="Rectangle 5">
            <a:extLst>
              <a:ext uri="{FF2B5EF4-FFF2-40B4-BE49-F238E27FC236}">
                <a16:creationId xmlns:a16="http://schemas.microsoft.com/office/drawing/2014/main" id="{129CC6F1-462A-4889-8B6D-FD5E8E1E7304}"/>
              </a:ext>
            </a:extLst>
          </p:cNvPr>
          <p:cNvSpPr/>
          <p:nvPr/>
        </p:nvSpPr>
        <p:spPr bwMode="auto">
          <a:xfrm>
            <a:off x="4410430" y="5317081"/>
            <a:ext cx="3380479" cy="84349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Apply policies</a:t>
            </a:r>
            <a:br>
              <a:rPr lang="en-US" sz="1961" kern="0">
                <a:ln w="3175">
                  <a:noFill/>
                </a:ln>
                <a:solidFill>
                  <a:srgbClr val="002050"/>
                </a:solidFill>
                <a:latin typeface="Segoe UI Semibold" panose="020B0702040204020203" pitchFamily="34" charset="0"/>
                <a:cs typeface="Segoe UI" pitchFamily="34" charset="0"/>
              </a:rPr>
            </a:br>
            <a:r>
              <a:rPr lang="en-US" sz="1961" kern="0">
                <a:ln w="3175">
                  <a:noFill/>
                </a:ln>
                <a:solidFill>
                  <a:srgbClr val="002050"/>
                </a:solidFill>
                <a:latin typeface="Segoe UI Semibold" panose="020B0702040204020203" pitchFamily="34" charset="0"/>
                <a:cs typeface="Segoe UI" pitchFamily="34" charset="0"/>
              </a:rPr>
              <a:t>at scale</a:t>
            </a:r>
          </a:p>
        </p:txBody>
      </p:sp>
      <p:sp>
        <p:nvSpPr>
          <p:cNvPr id="8" name="TextBox 7">
            <a:extLst>
              <a:ext uri="{FF2B5EF4-FFF2-40B4-BE49-F238E27FC236}">
                <a16:creationId xmlns:a16="http://schemas.microsoft.com/office/drawing/2014/main" id="{3E47FC1A-462D-4362-B06B-29C4B250465B}"/>
              </a:ext>
            </a:extLst>
          </p:cNvPr>
          <p:cNvSpPr txBox="1"/>
          <p:nvPr/>
        </p:nvSpPr>
        <p:spPr>
          <a:xfrm>
            <a:off x="853957" y="2461437"/>
            <a:ext cx="3101908" cy="870807"/>
          </a:xfrm>
          <a:prstGeom prst="rect">
            <a:avLst/>
          </a:prstGeom>
          <a:noFill/>
        </p:spPr>
        <p:txBody>
          <a:bodyPr wrap="square" lIns="179235" tIns="143388" rIns="179235" bIns="143388" rtlCol="0">
            <a:spAutoFit/>
          </a:bodyPr>
          <a:lstStyle/>
          <a:p>
            <a:pPr defTabSz="913910">
              <a:lnSpc>
                <a:spcPct val="90000"/>
              </a:lnSpc>
              <a:defRPr/>
            </a:pPr>
            <a:r>
              <a:rPr lang="en-US" sz="1371">
                <a:solidFill>
                  <a:srgbClr val="353535"/>
                </a:solidFill>
                <a:latin typeface="Segoe UI" panose="020B0502040204020203" pitchFamily="34" charset="0"/>
                <a:cs typeface="Segoe UI" panose="020B0502040204020203" pitchFamily="34" charset="0"/>
              </a:rPr>
              <a:t>Turn on built-in policies </a:t>
            </a:r>
            <a:br>
              <a:rPr lang="en-US" sz="1371">
                <a:solidFill>
                  <a:srgbClr val="353535"/>
                </a:solidFill>
                <a:latin typeface="Segoe UI" panose="020B0502040204020203" pitchFamily="34" charset="0"/>
                <a:cs typeface="Segoe UI" panose="020B0502040204020203" pitchFamily="34" charset="0"/>
              </a:rPr>
            </a:br>
            <a:r>
              <a:rPr lang="en-US" sz="1371">
                <a:solidFill>
                  <a:srgbClr val="353535"/>
                </a:solidFill>
                <a:latin typeface="Segoe UI" panose="020B0502040204020203" pitchFamily="34" charset="0"/>
                <a:cs typeface="Segoe UI" panose="020B0502040204020203" pitchFamily="34" charset="0"/>
              </a:rPr>
              <a:t>or build custom ones for all resource types</a:t>
            </a:r>
          </a:p>
        </p:txBody>
      </p:sp>
      <p:sp>
        <p:nvSpPr>
          <p:cNvPr id="9" name="TextBox 8">
            <a:extLst>
              <a:ext uri="{FF2B5EF4-FFF2-40B4-BE49-F238E27FC236}">
                <a16:creationId xmlns:a16="http://schemas.microsoft.com/office/drawing/2014/main" id="{9DCB7C2C-5014-451F-AE07-96AAF5D717D7}"/>
              </a:ext>
            </a:extLst>
          </p:cNvPr>
          <p:cNvSpPr txBox="1"/>
          <p:nvPr/>
        </p:nvSpPr>
        <p:spPr>
          <a:xfrm>
            <a:off x="853959" y="3304058"/>
            <a:ext cx="3101907" cy="677062"/>
          </a:xfrm>
          <a:prstGeom prst="rect">
            <a:avLst/>
          </a:prstGeom>
          <a:noFill/>
        </p:spPr>
        <p:txBody>
          <a:bodyPr wrap="square" lIns="179235" tIns="143388" rIns="179235" bIns="143388" rtlCol="0">
            <a:spAutoFit/>
          </a:bodyPr>
          <a:lstStyle/>
          <a:p>
            <a:pPr defTabSz="913910">
              <a:lnSpc>
                <a:spcPct val="90000"/>
              </a:lnSpc>
              <a:defRPr/>
            </a:pPr>
            <a:r>
              <a:rPr lang="en-US" sz="1371">
                <a:solidFill>
                  <a:srgbClr val="353535"/>
                </a:solidFill>
                <a:latin typeface="Segoe UI" panose="020B0502040204020203" pitchFamily="34" charset="0"/>
                <a:cs typeface="Segoe UI" panose="020B0502040204020203" pitchFamily="34" charset="0"/>
              </a:rPr>
              <a:t>Real-time policy evaluation and enforcement</a:t>
            </a:r>
          </a:p>
        </p:txBody>
      </p:sp>
      <p:sp>
        <p:nvSpPr>
          <p:cNvPr id="10" name="TextBox 9">
            <a:extLst>
              <a:ext uri="{FF2B5EF4-FFF2-40B4-BE49-F238E27FC236}">
                <a16:creationId xmlns:a16="http://schemas.microsoft.com/office/drawing/2014/main" id="{5B3005FC-39B9-4FE2-AF2E-FA5138ACCA7F}"/>
              </a:ext>
            </a:extLst>
          </p:cNvPr>
          <p:cNvSpPr txBox="1"/>
          <p:nvPr/>
        </p:nvSpPr>
        <p:spPr>
          <a:xfrm>
            <a:off x="853959" y="4047726"/>
            <a:ext cx="3101907" cy="677062"/>
          </a:xfrm>
          <a:prstGeom prst="rect">
            <a:avLst/>
          </a:prstGeom>
          <a:noFill/>
        </p:spPr>
        <p:txBody>
          <a:bodyPr wrap="square" lIns="179235" tIns="143388" rIns="179235" bIns="143388" rtlCol="0">
            <a:spAutoFit/>
          </a:bodyPr>
          <a:lstStyle/>
          <a:p>
            <a:pPr defTabSz="913910">
              <a:lnSpc>
                <a:spcPct val="90000"/>
              </a:lnSpc>
              <a:defRPr/>
            </a:pPr>
            <a:r>
              <a:rPr lang="en-US" sz="1371">
                <a:solidFill>
                  <a:srgbClr val="353535"/>
                </a:solidFill>
                <a:latin typeface="Segoe UI" panose="020B0502040204020203" pitchFamily="34" charset="0"/>
                <a:cs typeface="Segoe UI" panose="020B0502040204020203" pitchFamily="34" charset="0"/>
              </a:rPr>
              <a:t>Periodic &amp; on-demand compliance evaluation</a:t>
            </a:r>
          </a:p>
        </p:txBody>
      </p:sp>
      <p:sp>
        <p:nvSpPr>
          <p:cNvPr id="11" name="TextBox 10">
            <a:extLst>
              <a:ext uri="{FF2B5EF4-FFF2-40B4-BE49-F238E27FC236}">
                <a16:creationId xmlns:a16="http://schemas.microsoft.com/office/drawing/2014/main" id="{15CCCFF0-6B85-4DD4-80E0-D32FEF3B570D}"/>
              </a:ext>
            </a:extLst>
          </p:cNvPr>
          <p:cNvSpPr txBox="1"/>
          <p:nvPr/>
        </p:nvSpPr>
        <p:spPr>
          <a:xfrm>
            <a:off x="4881570" y="2511541"/>
            <a:ext cx="3014599" cy="870807"/>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Apply policies to a Management Group with control across your </a:t>
            </a:r>
            <a:br>
              <a:rPr lang="en-US" sz="1371" kern="0">
                <a:solidFill>
                  <a:srgbClr val="353535"/>
                </a:solidFill>
              </a:rPr>
            </a:br>
            <a:r>
              <a:rPr lang="en-US" sz="1371" kern="0">
                <a:solidFill>
                  <a:srgbClr val="353535"/>
                </a:solidFill>
              </a:rPr>
              <a:t>entire organization</a:t>
            </a:r>
          </a:p>
        </p:txBody>
      </p:sp>
      <p:sp>
        <p:nvSpPr>
          <p:cNvPr id="12" name="TextBox 11">
            <a:extLst>
              <a:ext uri="{FF2B5EF4-FFF2-40B4-BE49-F238E27FC236}">
                <a16:creationId xmlns:a16="http://schemas.microsoft.com/office/drawing/2014/main" id="{774AD0B9-3F71-46B9-934B-F212BC3C6C69}"/>
              </a:ext>
            </a:extLst>
          </p:cNvPr>
          <p:cNvSpPr txBox="1"/>
          <p:nvPr/>
        </p:nvSpPr>
        <p:spPr>
          <a:xfrm>
            <a:off x="4881571" y="3277505"/>
            <a:ext cx="3014597" cy="870807"/>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Apply multiple policies and &amp; aggregate policy states with policy initiative</a:t>
            </a:r>
          </a:p>
        </p:txBody>
      </p:sp>
      <p:sp>
        <p:nvSpPr>
          <p:cNvPr id="13" name="TextBox 12">
            <a:extLst>
              <a:ext uri="{FF2B5EF4-FFF2-40B4-BE49-F238E27FC236}">
                <a16:creationId xmlns:a16="http://schemas.microsoft.com/office/drawing/2014/main" id="{8C541003-0CB9-4465-8E98-9AB5B95CE21E}"/>
              </a:ext>
            </a:extLst>
          </p:cNvPr>
          <p:cNvSpPr txBox="1"/>
          <p:nvPr/>
        </p:nvSpPr>
        <p:spPr>
          <a:xfrm>
            <a:off x="8913334" y="2618652"/>
            <a:ext cx="3010093" cy="479601"/>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Real time remediation</a:t>
            </a:r>
          </a:p>
        </p:txBody>
      </p:sp>
      <p:sp>
        <p:nvSpPr>
          <p:cNvPr id="14" name="TextBox 13">
            <a:extLst>
              <a:ext uri="{FF2B5EF4-FFF2-40B4-BE49-F238E27FC236}">
                <a16:creationId xmlns:a16="http://schemas.microsoft.com/office/drawing/2014/main" id="{04239ACB-227E-463A-8425-35B78774CD83}"/>
              </a:ext>
            </a:extLst>
          </p:cNvPr>
          <p:cNvSpPr txBox="1"/>
          <p:nvPr/>
        </p:nvSpPr>
        <p:spPr>
          <a:xfrm>
            <a:off x="8913334" y="3338555"/>
            <a:ext cx="3010093" cy="709312"/>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Remediation on existing resources </a:t>
            </a:r>
            <a:r>
              <a:rPr lang="en-US" sz="1600">
                <a:solidFill>
                  <a:srgbClr val="353535"/>
                </a:solidFill>
              </a:rPr>
              <a:t>(</a:t>
            </a:r>
            <a:r>
              <a:rPr lang="en-US" sz="1400" kern="0">
                <a:solidFill>
                  <a:srgbClr val="D83B01"/>
                </a:solidFill>
                <a:latin typeface="Segoe UI Semibold" panose="020B0702040204020203" pitchFamily="34" charset="0"/>
                <a:cs typeface="Segoe UI Semibold" panose="020B0702040204020203" pitchFamily="34" charset="0"/>
              </a:rPr>
              <a:t>NEW</a:t>
            </a:r>
            <a:r>
              <a:rPr lang="en-US" sz="1600">
                <a:solidFill>
                  <a:srgbClr val="353535"/>
                </a:solidFill>
              </a:rPr>
              <a:t>)</a:t>
            </a:r>
            <a:endParaRPr lang="en-US" sz="1371" kern="0">
              <a:solidFill>
                <a:srgbClr val="353535"/>
              </a:solidFill>
            </a:endParaRPr>
          </a:p>
        </p:txBody>
      </p:sp>
      <p:cxnSp>
        <p:nvCxnSpPr>
          <p:cNvPr id="15" name="Straight Connector 14">
            <a:extLst>
              <a:ext uri="{FF2B5EF4-FFF2-40B4-BE49-F238E27FC236}">
                <a16:creationId xmlns:a16="http://schemas.microsoft.com/office/drawing/2014/main" id="{14E060A6-C48A-4D1B-9E65-7BCBA736A3D9}"/>
              </a:ext>
            </a:extLst>
          </p:cNvPr>
          <p:cNvCxnSpPr/>
          <p:nvPr/>
        </p:nvCxnSpPr>
        <p:spPr>
          <a:xfrm>
            <a:off x="4120160" y="1900623"/>
            <a:ext cx="0" cy="4220309"/>
          </a:xfrm>
          <a:prstGeom prst="line">
            <a:avLst/>
          </a:prstGeom>
          <a:noFill/>
          <a:ln w="15875" cap="flat" cmpd="sng" algn="ctr">
            <a:solidFill>
              <a:srgbClr val="E6E6E6">
                <a:lumMod val="75000"/>
              </a:srgbClr>
            </a:solidFill>
            <a:prstDash val="solid"/>
            <a:headEnd type="none"/>
            <a:tailEnd type="none"/>
          </a:ln>
          <a:effectLst/>
        </p:spPr>
      </p:cxnSp>
      <p:cxnSp>
        <p:nvCxnSpPr>
          <p:cNvPr id="16" name="Straight Connector 15">
            <a:extLst>
              <a:ext uri="{FF2B5EF4-FFF2-40B4-BE49-F238E27FC236}">
                <a16:creationId xmlns:a16="http://schemas.microsoft.com/office/drawing/2014/main" id="{62242D50-0E82-423C-BAFA-9F82A986AF52}"/>
              </a:ext>
            </a:extLst>
          </p:cNvPr>
          <p:cNvCxnSpPr/>
          <p:nvPr/>
        </p:nvCxnSpPr>
        <p:spPr>
          <a:xfrm>
            <a:off x="8060462" y="1942711"/>
            <a:ext cx="0" cy="4220309"/>
          </a:xfrm>
          <a:prstGeom prst="line">
            <a:avLst/>
          </a:prstGeom>
          <a:noFill/>
          <a:ln w="15875" cap="flat" cmpd="sng" algn="ctr">
            <a:solidFill>
              <a:srgbClr val="E6E6E6">
                <a:lumMod val="75000"/>
              </a:srgbClr>
            </a:solidFill>
            <a:prstDash val="solid"/>
            <a:headEnd type="none"/>
            <a:tailEnd type="none"/>
          </a:ln>
          <a:effectLst/>
        </p:spPr>
      </p:cxnSp>
      <p:grpSp>
        <p:nvGrpSpPr>
          <p:cNvPr id="17" name="Group 16">
            <a:extLst>
              <a:ext uri="{FF2B5EF4-FFF2-40B4-BE49-F238E27FC236}">
                <a16:creationId xmlns:a16="http://schemas.microsoft.com/office/drawing/2014/main" id="{C441CEE7-83AB-4940-BBB1-550D9C3E0E8D}"/>
              </a:ext>
            </a:extLst>
          </p:cNvPr>
          <p:cNvGrpSpPr/>
          <p:nvPr/>
        </p:nvGrpSpPr>
        <p:grpSpPr>
          <a:xfrm>
            <a:off x="434828" y="2618652"/>
            <a:ext cx="359254" cy="359254"/>
            <a:chOff x="4489773" y="2355365"/>
            <a:chExt cx="548640" cy="548640"/>
          </a:xfrm>
          <a:solidFill>
            <a:srgbClr val="E6E6E6"/>
          </a:solidFill>
        </p:grpSpPr>
        <p:sp>
          <p:nvSpPr>
            <p:cNvPr id="18" name="Oval 17">
              <a:extLst>
                <a:ext uri="{FF2B5EF4-FFF2-40B4-BE49-F238E27FC236}">
                  <a16:creationId xmlns:a16="http://schemas.microsoft.com/office/drawing/2014/main" id="{B16F6827-19BC-4ECE-B60D-B71E6FB1AEB6}"/>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PageRight_E761">
              <a:extLst>
                <a:ext uri="{FF2B5EF4-FFF2-40B4-BE49-F238E27FC236}">
                  <a16:creationId xmlns:a16="http://schemas.microsoft.com/office/drawing/2014/main" id="{903E3908-B762-4B86-92D6-8ABC5B4C1A99}"/>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0" name="Group 19">
            <a:extLst>
              <a:ext uri="{FF2B5EF4-FFF2-40B4-BE49-F238E27FC236}">
                <a16:creationId xmlns:a16="http://schemas.microsoft.com/office/drawing/2014/main" id="{8114E2CF-7D75-40E0-BB6F-FBB57B29C07C}"/>
              </a:ext>
            </a:extLst>
          </p:cNvPr>
          <p:cNvGrpSpPr/>
          <p:nvPr/>
        </p:nvGrpSpPr>
        <p:grpSpPr>
          <a:xfrm>
            <a:off x="434828" y="3396692"/>
            <a:ext cx="359254" cy="359254"/>
            <a:chOff x="4489773" y="2355365"/>
            <a:chExt cx="548640" cy="548640"/>
          </a:xfrm>
          <a:solidFill>
            <a:srgbClr val="E6E6E6"/>
          </a:solidFill>
        </p:grpSpPr>
        <p:sp>
          <p:nvSpPr>
            <p:cNvPr id="21" name="Oval 20">
              <a:extLst>
                <a:ext uri="{FF2B5EF4-FFF2-40B4-BE49-F238E27FC236}">
                  <a16:creationId xmlns:a16="http://schemas.microsoft.com/office/drawing/2014/main" id="{0B2E5D68-F227-45F0-8E1D-EEA17A4C8762}"/>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PageRight_E761">
              <a:extLst>
                <a:ext uri="{FF2B5EF4-FFF2-40B4-BE49-F238E27FC236}">
                  <a16:creationId xmlns:a16="http://schemas.microsoft.com/office/drawing/2014/main" id="{96376A26-DD4F-4AFA-8253-937F619C740E}"/>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3" name="Group 22">
            <a:extLst>
              <a:ext uri="{FF2B5EF4-FFF2-40B4-BE49-F238E27FC236}">
                <a16:creationId xmlns:a16="http://schemas.microsoft.com/office/drawing/2014/main" id="{DC85CE87-7AA6-412D-9C90-D96E959461FA}"/>
              </a:ext>
            </a:extLst>
          </p:cNvPr>
          <p:cNvGrpSpPr/>
          <p:nvPr/>
        </p:nvGrpSpPr>
        <p:grpSpPr>
          <a:xfrm>
            <a:off x="434828" y="4109405"/>
            <a:ext cx="359254" cy="359254"/>
            <a:chOff x="4489773" y="2355365"/>
            <a:chExt cx="548640" cy="548640"/>
          </a:xfrm>
          <a:solidFill>
            <a:srgbClr val="E6E6E6"/>
          </a:solidFill>
        </p:grpSpPr>
        <p:sp>
          <p:nvSpPr>
            <p:cNvPr id="24" name="Oval 23">
              <a:extLst>
                <a:ext uri="{FF2B5EF4-FFF2-40B4-BE49-F238E27FC236}">
                  <a16:creationId xmlns:a16="http://schemas.microsoft.com/office/drawing/2014/main" id="{2BA409AA-48B7-4E25-9CBB-A5730131D632}"/>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PageRight_E761">
              <a:extLst>
                <a:ext uri="{FF2B5EF4-FFF2-40B4-BE49-F238E27FC236}">
                  <a16:creationId xmlns:a16="http://schemas.microsoft.com/office/drawing/2014/main" id="{E8186261-EDE4-4B0F-BBB2-5F3B516873D7}"/>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6" name="Group 25">
            <a:extLst>
              <a:ext uri="{FF2B5EF4-FFF2-40B4-BE49-F238E27FC236}">
                <a16:creationId xmlns:a16="http://schemas.microsoft.com/office/drawing/2014/main" id="{A34B3B00-5243-4FB1-BEEE-E28729CD0580}"/>
              </a:ext>
            </a:extLst>
          </p:cNvPr>
          <p:cNvGrpSpPr/>
          <p:nvPr/>
        </p:nvGrpSpPr>
        <p:grpSpPr>
          <a:xfrm>
            <a:off x="4434578" y="2618652"/>
            <a:ext cx="359254" cy="359254"/>
            <a:chOff x="4489773" y="2355365"/>
            <a:chExt cx="548640" cy="548640"/>
          </a:xfrm>
          <a:solidFill>
            <a:srgbClr val="E6E6E6"/>
          </a:solidFill>
        </p:grpSpPr>
        <p:sp>
          <p:nvSpPr>
            <p:cNvPr id="27" name="Oval 26">
              <a:extLst>
                <a:ext uri="{FF2B5EF4-FFF2-40B4-BE49-F238E27FC236}">
                  <a16:creationId xmlns:a16="http://schemas.microsoft.com/office/drawing/2014/main" id="{D2FE6B9C-058C-4A41-9941-EF5D6783C6C4}"/>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PageRight_E761">
              <a:extLst>
                <a:ext uri="{FF2B5EF4-FFF2-40B4-BE49-F238E27FC236}">
                  <a16:creationId xmlns:a16="http://schemas.microsoft.com/office/drawing/2014/main" id="{405B621E-4D42-47A6-8990-6EC033FC85B1}"/>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9" name="Group 28">
            <a:extLst>
              <a:ext uri="{FF2B5EF4-FFF2-40B4-BE49-F238E27FC236}">
                <a16:creationId xmlns:a16="http://schemas.microsoft.com/office/drawing/2014/main" id="{746A8D7B-1C76-44C6-AC90-716144E035BE}"/>
              </a:ext>
            </a:extLst>
          </p:cNvPr>
          <p:cNvGrpSpPr/>
          <p:nvPr/>
        </p:nvGrpSpPr>
        <p:grpSpPr>
          <a:xfrm>
            <a:off x="4434578" y="3527716"/>
            <a:ext cx="359254" cy="359254"/>
            <a:chOff x="4489773" y="2355365"/>
            <a:chExt cx="548640" cy="548640"/>
          </a:xfrm>
          <a:solidFill>
            <a:srgbClr val="E6E6E6"/>
          </a:solidFill>
        </p:grpSpPr>
        <p:sp>
          <p:nvSpPr>
            <p:cNvPr id="30" name="Oval 29">
              <a:extLst>
                <a:ext uri="{FF2B5EF4-FFF2-40B4-BE49-F238E27FC236}">
                  <a16:creationId xmlns:a16="http://schemas.microsoft.com/office/drawing/2014/main" id="{96AF715A-297D-4DFD-9337-3E59BF47E05F}"/>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PageRight_E761">
              <a:extLst>
                <a:ext uri="{FF2B5EF4-FFF2-40B4-BE49-F238E27FC236}">
                  <a16:creationId xmlns:a16="http://schemas.microsoft.com/office/drawing/2014/main" id="{C6F78D7C-4690-48C9-9334-63357AC6B3A3}"/>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32" name="Group 31">
            <a:extLst>
              <a:ext uri="{FF2B5EF4-FFF2-40B4-BE49-F238E27FC236}">
                <a16:creationId xmlns:a16="http://schemas.microsoft.com/office/drawing/2014/main" id="{1019882B-782A-4842-9A76-D47D3A4EAF3E}"/>
              </a:ext>
            </a:extLst>
          </p:cNvPr>
          <p:cNvGrpSpPr/>
          <p:nvPr/>
        </p:nvGrpSpPr>
        <p:grpSpPr>
          <a:xfrm>
            <a:off x="8434329" y="2644215"/>
            <a:ext cx="359254" cy="359254"/>
            <a:chOff x="4489773" y="2355365"/>
            <a:chExt cx="548640" cy="548640"/>
          </a:xfrm>
          <a:solidFill>
            <a:srgbClr val="E6E6E6"/>
          </a:solidFill>
        </p:grpSpPr>
        <p:sp>
          <p:nvSpPr>
            <p:cNvPr id="33" name="Oval 32">
              <a:extLst>
                <a:ext uri="{FF2B5EF4-FFF2-40B4-BE49-F238E27FC236}">
                  <a16:creationId xmlns:a16="http://schemas.microsoft.com/office/drawing/2014/main" id="{F27DA450-92B5-493E-9104-C1FFA48E20E5}"/>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PageRight_E761">
              <a:extLst>
                <a:ext uri="{FF2B5EF4-FFF2-40B4-BE49-F238E27FC236}">
                  <a16:creationId xmlns:a16="http://schemas.microsoft.com/office/drawing/2014/main" id="{4EC5222C-6A01-4D87-BDD6-D35FC5C165D0}"/>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35" name="Group 34">
            <a:extLst>
              <a:ext uri="{FF2B5EF4-FFF2-40B4-BE49-F238E27FC236}">
                <a16:creationId xmlns:a16="http://schemas.microsoft.com/office/drawing/2014/main" id="{9BE530AB-C0A2-4BE8-A10E-0F12D0D181EB}"/>
              </a:ext>
            </a:extLst>
          </p:cNvPr>
          <p:cNvGrpSpPr/>
          <p:nvPr/>
        </p:nvGrpSpPr>
        <p:grpSpPr>
          <a:xfrm>
            <a:off x="8434329" y="3396692"/>
            <a:ext cx="359254" cy="359254"/>
            <a:chOff x="4489773" y="2355365"/>
            <a:chExt cx="548640" cy="548640"/>
          </a:xfrm>
          <a:solidFill>
            <a:srgbClr val="E6E6E6"/>
          </a:solidFill>
        </p:grpSpPr>
        <p:sp>
          <p:nvSpPr>
            <p:cNvPr id="36" name="Oval 35">
              <a:extLst>
                <a:ext uri="{FF2B5EF4-FFF2-40B4-BE49-F238E27FC236}">
                  <a16:creationId xmlns:a16="http://schemas.microsoft.com/office/drawing/2014/main" id="{3B4D533A-CE72-4A68-ABC6-8B4C104717AC}"/>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PageRight_E761">
              <a:extLst>
                <a:ext uri="{FF2B5EF4-FFF2-40B4-BE49-F238E27FC236}">
                  <a16:creationId xmlns:a16="http://schemas.microsoft.com/office/drawing/2014/main" id="{9042D023-7BE7-4B6D-846E-D4EFE7507684}"/>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38" name="Group 37">
            <a:extLst>
              <a:ext uri="{FF2B5EF4-FFF2-40B4-BE49-F238E27FC236}">
                <a16:creationId xmlns:a16="http://schemas.microsoft.com/office/drawing/2014/main" id="{D802890D-10FB-4E99-9492-770422BF88C3}"/>
              </a:ext>
            </a:extLst>
          </p:cNvPr>
          <p:cNvGrpSpPr/>
          <p:nvPr/>
        </p:nvGrpSpPr>
        <p:grpSpPr>
          <a:xfrm>
            <a:off x="1643177" y="1627340"/>
            <a:ext cx="1006595" cy="940024"/>
            <a:chOff x="1589903" y="1720554"/>
            <a:chExt cx="1027070" cy="959146"/>
          </a:xfrm>
        </p:grpSpPr>
        <p:sp>
          <p:nvSpPr>
            <p:cNvPr id="39" name="cloud">
              <a:extLst>
                <a:ext uri="{FF2B5EF4-FFF2-40B4-BE49-F238E27FC236}">
                  <a16:creationId xmlns:a16="http://schemas.microsoft.com/office/drawing/2014/main" id="{6EDC2ADC-5B31-4006-8C9C-9850769F95C1}"/>
                </a:ext>
              </a:extLst>
            </p:cNvPr>
            <p:cNvSpPr>
              <a:spLocks noChangeAspect="1"/>
            </p:cNvSpPr>
            <p:nvPr/>
          </p:nvSpPr>
          <p:spPr bwMode="auto">
            <a:xfrm>
              <a:off x="1589903" y="1720554"/>
              <a:ext cx="1027070" cy="65434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gradFill>
                <a:latin typeface="Segoe UI"/>
              </a:endParaRPr>
            </a:p>
          </p:txBody>
        </p:sp>
        <p:sp>
          <p:nvSpPr>
            <p:cNvPr id="40" name="Rectangle 39">
              <a:extLst>
                <a:ext uri="{FF2B5EF4-FFF2-40B4-BE49-F238E27FC236}">
                  <a16:creationId xmlns:a16="http://schemas.microsoft.com/office/drawing/2014/main" id="{34D3C580-DBAF-44F6-B5DB-13C16BBBB527}"/>
                </a:ext>
              </a:extLst>
            </p:cNvPr>
            <p:cNvSpPr/>
            <p:nvPr/>
          </p:nvSpPr>
          <p:spPr bwMode="auto">
            <a:xfrm>
              <a:off x="2052638" y="2159000"/>
              <a:ext cx="513535" cy="52070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Trackers_EADF">
              <a:extLst>
                <a:ext uri="{FF2B5EF4-FFF2-40B4-BE49-F238E27FC236}">
                  <a16:creationId xmlns:a16="http://schemas.microsoft.com/office/drawing/2014/main" id="{BD930133-5990-4D6D-A205-96126C9D7FA1}"/>
                </a:ext>
              </a:extLst>
            </p:cNvPr>
            <p:cNvSpPr>
              <a:spLocks noChangeAspect="1" noEditPoints="1"/>
            </p:cNvSpPr>
            <p:nvPr/>
          </p:nvSpPr>
          <p:spPr bwMode="auto">
            <a:xfrm>
              <a:off x="2121286" y="2049459"/>
              <a:ext cx="393314" cy="53630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28575" cap="flat">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kern="0">
                <a:solidFill>
                  <a:srgbClr val="505050"/>
                </a:solidFill>
                <a:latin typeface="Segoe UI"/>
              </a:endParaRPr>
            </a:p>
          </p:txBody>
        </p:sp>
      </p:grpSp>
      <p:sp>
        <p:nvSpPr>
          <p:cNvPr id="42" name="transform">
            <a:extLst>
              <a:ext uri="{FF2B5EF4-FFF2-40B4-BE49-F238E27FC236}">
                <a16:creationId xmlns:a16="http://schemas.microsoft.com/office/drawing/2014/main" id="{9DDC58D5-3458-4F3D-AC89-B5415D7A36C6}"/>
              </a:ext>
            </a:extLst>
          </p:cNvPr>
          <p:cNvSpPr>
            <a:spLocks noChangeAspect="1" noEditPoints="1"/>
          </p:cNvSpPr>
          <p:nvPr/>
        </p:nvSpPr>
        <p:spPr bwMode="auto">
          <a:xfrm>
            <a:off x="5770039" y="1668739"/>
            <a:ext cx="654250" cy="817811"/>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28575" cap="flat">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kern="0">
              <a:gradFill>
                <a:gsLst>
                  <a:gs pos="0">
                    <a:srgbClr val="505050"/>
                  </a:gs>
                  <a:gs pos="100000">
                    <a:srgbClr val="505050"/>
                  </a:gs>
                </a:gsLst>
                <a:lin ang="5400000" scaled="1"/>
              </a:gradFill>
              <a:latin typeface="Segoe UI"/>
            </a:endParaRPr>
          </a:p>
        </p:txBody>
      </p:sp>
      <p:grpSp>
        <p:nvGrpSpPr>
          <p:cNvPr id="43" name="Group 42">
            <a:extLst>
              <a:ext uri="{FF2B5EF4-FFF2-40B4-BE49-F238E27FC236}">
                <a16:creationId xmlns:a16="http://schemas.microsoft.com/office/drawing/2014/main" id="{D057838E-82AF-4261-9460-28E5CC5593AC}"/>
              </a:ext>
            </a:extLst>
          </p:cNvPr>
          <p:cNvGrpSpPr/>
          <p:nvPr/>
        </p:nvGrpSpPr>
        <p:grpSpPr>
          <a:xfrm>
            <a:off x="9450561" y="1633971"/>
            <a:ext cx="1086446" cy="850879"/>
            <a:chOff x="9641032" y="1727318"/>
            <a:chExt cx="1108548" cy="868188"/>
          </a:xfrm>
        </p:grpSpPr>
        <p:sp>
          <p:nvSpPr>
            <p:cNvPr id="44" name="cloud">
              <a:extLst>
                <a:ext uri="{FF2B5EF4-FFF2-40B4-BE49-F238E27FC236}">
                  <a16:creationId xmlns:a16="http://schemas.microsoft.com/office/drawing/2014/main" id="{2EDFD8D1-62A4-444E-B720-A0648BB4D625}"/>
                </a:ext>
              </a:extLst>
            </p:cNvPr>
            <p:cNvSpPr>
              <a:spLocks noChangeAspect="1"/>
            </p:cNvSpPr>
            <p:nvPr/>
          </p:nvSpPr>
          <p:spPr bwMode="auto">
            <a:xfrm>
              <a:off x="9733123" y="1727318"/>
              <a:ext cx="1016457" cy="64758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gradFill>
                <a:latin typeface="Segoe UI"/>
              </a:endParaRPr>
            </a:p>
          </p:txBody>
        </p:sp>
        <p:sp>
          <p:nvSpPr>
            <p:cNvPr id="45" name="Oval 44">
              <a:extLst>
                <a:ext uri="{FF2B5EF4-FFF2-40B4-BE49-F238E27FC236}">
                  <a16:creationId xmlns:a16="http://schemas.microsoft.com/office/drawing/2014/main" id="{9E3B3163-16A0-437C-A49D-E9905B2B8B22}"/>
                </a:ext>
              </a:extLst>
            </p:cNvPr>
            <p:cNvSpPr/>
            <p:nvPr/>
          </p:nvSpPr>
          <p:spPr bwMode="auto">
            <a:xfrm>
              <a:off x="9737584" y="2063469"/>
              <a:ext cx="441606" cy="441606"/>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magnify">
              <a:extLst>
                <a:ext uri="{FF2B5EF4-FFF2-40B4-BE49-F238E27FC236}">
                  <a16:creationId xmlns:a16="http://schemas.microsoft.com/office/drawing/2014/main" id="{54C61A29-D7E2-4F5B-AAD7-6597662CB8B4}"/>
                </a:ext>
              </a:extLst>
            </p:cNvPr>
            <p:cNvSpPr>
              <a:spLocks noChangeAspect="1" noEditPoints="1"/>
            </p:cNvSpPr>
            <p:nvPr/>
          </p:nvSpPr>
          <p:spPr bwMode="auto">
            <a:xfrm flipH="1">
              <a:off x="9641032" y="2148742"/>
              <a:ext cx="455468" cy="446764"/>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kern="0">
                <a:solidFill>
                  <a:srgbClr val="505050"/>
                </a:solidFill>
                <a:latin typeface="Segoe UI"/>
              </a:endParaRPr>
            </a:p>
          </p:txBody>
        </p:sp>
      </p:grpSp>
      <p:sp>
        <p:nvSpPr>
          <p:cNvPr id="47" name="TextBox 46">
            <a:extLst>
              <a:ext uri="{FF2B5EF4-FFF2-40B4-BE49-F238E27FC236}">
                <a16:creationId xmlns:a16="http://schemas.microsoft.com/office/drawing/2014/main" id="{2C048C4B-C61A-40EA-8C0F-166CE8E4BD66}"/>
              </a:ext>
            </a:extLst>
          </p:cNvPr>
          <p:cNvSpPr txBox="1"/>
          <p:nvPr/>
        </p:nvSpPr>
        <p:spPr>
          <a:xfrm>
            <a:off x="4881571" y="4142736"/>
            <a:ext cx="3014597" cy="479601"/>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Exclusion Scope</a:t>
            </a:r>
          </a:p>
        </p:txBody>
      </p:sp>
      <p:grpSp>
        <p:nvGrpSpPr>
          <p:cNvPr id="48" name="Group 47">
            <a:extLst>
              <a:ext uri="{FF2B5EF4-FFF2-40B4-BE49-F238E27FC236}">
                <a16:creationId xmlns:a16="http://schemas.microsoft.com/office/drawing/2014/main" id="{E1060B08-8B6D-4D33-B99E-E0F81F721231}"/>
              </a:ext>
            </a:extLst>
          </p:cNvPr>
          <p:cNvGrpSpPr/>
          <p:nvPr/>
        </p:nvGrpSpPr>
        <p:grpSpPr>
          <a:xfrm>
            <a:off x="4434578" y="4211618"/>
            <a:ext cx="359254" cy="359254"/>
            <a:chOff x="4489773" y="2355365"/>
            <a:chExt cx="548640" cy="548640"/>
          </a:xfrm>
          <a:solidFill>
            <a:srgbClr val="E6E6E6"/>
          </a:solidFill>
        </p:grpSpPr>
        <p:sp>
          <p:nvSpPr>
            <p:cNvPr id="49" name="Oval 48">
              <a:extLst>
                <a:ext uri="{FF2B5EF4-FFF2-40B4-BE49-F238E27FC236}">
                  <a16:creationId xmlns:a16="http://schemas.microsoft.com/office/drawing/2014/main" id="{CB2BDECC-E203-49F5-B2AE-EB297EB1A1BD}"/>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PageRight_E761">
              <a:extLst>
                <a:ext uri="{FF2B5EF4-FFF2-40B4-BE49-F238E27FC236}">
                  <a16:creationId xmlns:a16="http://schemas.microsoft.com/office/drawing/2014/main" id="{3D8A9BD4-6239-4A33-89BD-B69048A35BE9}"/>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sp>
        <p:nvSpPr>
          <p:cNvPr id="51" name="Title 3">
            <a:extLst>
              <a:ext uri="{FF2B5EF4-FFF2-40B4-BE49-F238E27FC236}">
                <a16:creationId xmlns:a16="http://schemas.microsoft.com/office/drawing/2014/main" id="{2EC81DD8-F9BF-4187-B296-E5E636794710}"/>
              </a:ext>
            </a:extLst>
          </p:cNvPr>
          <p:cNvSpPr>
            <a:spLocks noGrp="1"/>
          </p:cNvSpPr>
          <p:nvPr>
            <p:ph type="title"/>
          </p:nvPr>
        </p:nvSpPr>
        <p:spPr>
          <a:xfrm>
            <a:off x="675685" y="281857"/>
            <a:ext cx="10991275" cy="553982"/>
          </a:xfrm>
        </p:spPr>
        <p:txBody>
          <a:bodyPr>
            <a:normAutofit fontScale="90000"/>
          </a:bodyPr>
          <a:lstStyle/>
          <a:p>
            <a:r>
              <a:rPr lang="en-US">
                <a:latin typeface="Segoe UI Semibold (Headings)"/>
              </a:rPr>
              <a:t>Azure Policy</a:t>
            </a:r>
          </a:p>
        </p:txBody>
      </p:sp>
      <p:sp>
        <p:nvSpPr>
          <p:cNvPr id="52" name="TextBox 51">
            <a:extLst>
              <a:ext uri="{FF2B5EF4-FFF2-40B4-BE49-F238E27FC236}">
                <a16:creationId xmlns:a16="http://schemas.microsoft.com/office/drawing/2014/main" id="{875BA9CE-5A3A-4A6C-B181-310A5BDB9CFB}"/>
              </a:ext>
            </a:extLst>
          </p:cNvPr>
          <p:cNvSpPr txBox="1"/>
          <p:nvPr/>
        </p:nvSpPr>
        <p:spPr>
          <a:xfrm>
            <a:off x="855089" y="4742228"/>
            <a:ext cx="3101907" cy="479601"/>
          </a:xfrm>
          <a:prstGeom prst="rect">
            <a:avLst/>
          </a:prstGeom>
          <a:noFill/>
        </p:spPr>
        <p:txBody>
          <a:bodyPr wrap="square" lIns="179235" tIns="143388" rIns="179235" bIns="143388" rtlCol="0">
            <a:spAutoFit/>
          </a:bodyPr>
          <a:lstStyle/>
          <a:p>
            <a:pPr defTabSz="913910">
              <a:lnSpc>
                <a:spcPct val="90000"/>
              </a:lnSpc>
              <a:defRPr/>
            </a:pPr>
            <a:r>
              <a:rPr lang="en-US" sz="1371">
                <a:solidFill>
                  <a:srgbClr val="353535"/>
                </a:solidFill>
                <a:latin typeface="Segoe UI" panose="020B0502040204020203" pitchFamily="34" charset="0"/>
                <a:cs typeface="Segoe UI" panose="020B0502040204020203" pitchFamily="34" charset="0"/>
              </a:rPr>
              <a:t>VM In-Guest Policy (</a:t>
            </a:r>
            <a:r>
              <a:rPr lang="en-US" sz="1200" kern="0">
                <a:solidFill>
                  <a:srgbClr val="D83B01"/>
                </a:solidFill>
                <a:latin typeface="Segoe UI Semibold" panose="020B0702040204020203" pitchFamily="34" charset="0"/>
                <a:cs typeface="Segoe UI Semibold" panose="020B0702040204020203" pitchFamily="34" charset="0"/>
              </a:rPr>
              <a:t>NEW</a:t>
            </a:r>
            <a:r>
              <a:rPr lang="en-US" sz="1371">
                <a:solidFill>
                  <a:srgbClr val="353535"/>
                </a:solidFill>
                <a:latin typeface="Segoe UI" panose="020B0502040204020203" pitchFamily="34" charset="0"/>
                <a:cs typeface="Segoe UI" panose="020B0502040204020203" pitchFamily="34" charset="0"/>
              </a:rPr>
              <a:t>)</a:t>
            </a:r>
          </a:p>
        </p:txBody>
      </p:sp>
      <p:grpSp>
        <p:nvGrpSpPr>
          <p:cNvPr id="54" name="Group 53">
            <a:extLst>
              <a:ext uri="{FF2B5EF4-FFF2-40B4-BE49-F238E27FC236}">
                <a16:creationId xmlns:a16="http://schemas.microsoft.com/office/drawing/2014/main" id="{CED6B828-E667-480F-8226-2B3B605E612E}"/>
              </a:ext>
            </a:extLst>
          </p:cNvPr>
          <p:cNvGrpSpPr/>
          <p:nvPr/>
        </p:nvGrpSpPr>
        <p:grpSpPr>
          <a:xfrm>
            <a:off x="435958" y="4803908"/>
            <a:ext cx="359254" cy="359254"/>
            <a:chOff x="4489773" y="2355365"/>
            <a:chExt cx="548640" cy="548640"/>
          </a:xfrm>
          <a:solidFill>
            <a:srgbClr val="E6E6E6"/>
          </a:solidFill>
        </p:grpSpPr>
        <p:sp>
          <p:nvSpPr>
            <p:cNvPr id="55" name="Oval 54">
              <a:extLst>
                <a:ext uri="{FF2B5EF4-FFF2-40B4-BE49-F238E27FC236}">
                  <a16:creationId xmlns:a16="http://schemas.microsoft.com/office/drawing/2014/main" id="{A7CF52E0-2EFF-44D2-A6EB-0257A39D5A4F}"/>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PageRight_E761">
              <a:extLst>
                <a:ext uri="{FF2B5EF4-FFF2-40B4-BE49-F238E27FC236}">
                  <a16:creationId xmlns:a16="http://schemas.microsoft.com/office/drawing/2014/main" id="{21C51ABA-12FA-4C0E-B867-C80BEA1E6B73}"/>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pic>
        <p:nvPicPr>
          <p:cNvPr id="57" name="Picture 56" descr="A close up of a logo&#10;&#10;Description generated with high confidence">
            <a:extLst>
              <a:ext uri="{FF2B5EF4-FFF2-40B4-BE49-F238E27FC236}">
                <a16:creationId xmlns:a16="http://schemas.microsoft.com/office/drawing/2014/main" id="{4B6943BA-FFDE-4451-8F60-AE0050753123}"/>
              </a:ext>
            </a:extLst>
          </p:cNvPr>
          <p:cNvPicPr>
            <a:picLocks noChangeAspect="1"/>
          </p:cNvPicPr>
          <p:nvPr/>
        </p:nvPicPr>
        <p:blipFill>
          <a:blip r:embed="rId3"/>
          <a:stretch>
            <a:fillRect/>
          </a:stretch>
        </p:blipFill>
        <p:spPr>
          <a:xfrm>
            <a:off x="3336460" y="338500"/>
            <a:ext cx="496756" cy="496756"/>
          </a:xfrm>
          <a:prstGeom prst="rect">
            <a:avLst/>
          </a:prstGeom>
        </p:spPr>
      </p:pic>
    </p:spTree>
    <p:extLst>
      <p:ext uri="{BB962C8B-B14F-4D97-AF65-F5344CB8AC3E}">
        <p14:creationId xmlns:p14="http://schemas.microsoft.com/office/powerpoint/2010/main" val="192654924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FBD933AD-3C47-43D0-946E-0FB0D0853D52}"/>
              </a:ext>
            </a:extLst>
          </p:cNvPr>
          <p:cNvSpPr/>
          <p:nvPr/>
        </p:nvSpPr>
        <p:spPr>
          <a:xfrm>
            <a:off x="866" y="1522623"/>
            <a:ext cx="12190271" cy="4771712"/>
          </a:xfrm>
          <a:prstGeom prst="rect">
            <a:avLst/>
          </a:prstGeom>
          <a:solidFill>
            <a:schemeClr val="bg1">
              <a:lumMod val="95000"/>
            </a:schemeClr>
          </a:solidFill>
          <a:ln w="12700" cap="flat" cmpd="sng" algn="ctr">
            <a:noFill/>
            <a:prstDash val="solid"/>
            <a:miter lim="800000"/>
          </a:ln>
          <a:effectLst/>
        </p:spPr>
        <p:txBody>
          <a:bodyPr rot="0" spcFirstLastPara="0" vert="horz" wrap="square" lIns="91414" tIns="268890" rIns="91414" bIns="45706" numCol="1" spcCol="0" rtlCol="0" fromWordArt="0" anchor="t" anchorCtr="0" forceAA="0" compatLnSpc="1">
            <a:prstTxWarp prst="textNoShape">
              <a:avLst/>
            </a:prstTxWarp>
            <a:noAutofit/>
          </a:bodyPr>
          <a:lstStyle/>
          <a:p>
            <a:pPr defTabSz="914120">
              <a:lnSpc>
                <a:spcPct val="105000"/>
              </a:lnSpc>
              <a:spcAft>
                <a:spcPts val="800"/>
              </a:spcAft>
              <a:defRPr/>
            </a:pPr>
            <a:r>
              <a:rPr lang="en-US" sz="1400" kern="0" dirty="0">
                <a:solidFill>
                  <a:srgbClr val="353535"/>
                </a:solidFill>
                <a:latin typeface="Segoe UI Semibold" panose="020B0702040204020203" pitchFamily="34" charset="0"/>
                <a:ea typeface="Calibri" panose="020F0502020204030204" pitchFamily="34" charset="0"/>
                <a:cs typeface="Times New Roman" panose="02020603050405020304" pitchFamily="18" charset="0"/>
              </a:rPr>
              <a:t>    							</a:t>
            </a:r>
            <a:endParaRPr lang="en-US" sz="2000" kern="0" dirty="0">
              <a:solidFill>
                <a:srgbClr val="353535"/>
              </a:solidFill>
              <a:latin typeface="Times New Roman" panose="02020603050405020304" pitchFamily="18" charset="0"/>
              <a:ea typeface="Times New Roman" panose="02020603050405020304" pitchFamily="18" charset="0"/>
            </a:endParaRPr>
          </a:p>
        </p:txBody>
      </p:sp>
      <p:sp>
        <p:nvSpPr>
          <p:cNvPr id="2" name="Title 1">
            <a:extLst>
              <a:ext uri="{FF2B5EF4-FFF2-40B4-BE49-F238E27FC236}">
                <a16:creationId xmlns:a16="http://schemas.microsoft.com/office/drawing/2014/main" id="{9F3956E8-7912-4804-9C6A-6CADFF5641E1}"/>
              </a:ext>
            </a:extLst>
          </p:cNvPr>
          <p:cNvSpPr>
            <a:spLocks noGrp="1"/>
          </p:cNvSpPr>
          <p:nvPr>
            <p:ph type="title"/>
          </p:nvPr>
        </p:nvSpPr>
        <p:spPr/>
        <p:txBody>
          <a:bodyPr/>
          <a:lstStyle/>
          <a:p>
            <a:r>
              <a:rPr lang="en-US" dirty="0"/>
              <a:t>Azure Policy</a:t>
            </a:r>
          </a:p>
        </p:txBody>
      </p:sp>
      <p:sp>
        <p:nvSpPr>
          <p:cNvPr id="4" name="Left Brace 3">
            <a:extLst>
              <a:ext uri="{FF2B5EF4-FFF2-40B4-BE49-F238E27FC236}">
                <a16:creationId xmlns:a16="http://schemas.microsoft.com/office/drawing/2014/main" id="{4E501042-C2E4-4DC0-83EF-32A6CD43AE07}"/>
              </a:ext>
            </a:extLst>
          </p:cNvPr>
          <p:cNvSpPr/>
          <p:nvPr/>
        </p:nvSpPr>
        <p:spPr>
          <a:xfrm>
            <a:off x="4134738" y="1840473"/>
            <a:ext cx="841234" cy="416691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vert="vert270" rtlCol="0" anchor="ctr"/>
          <a:lstStyle/>
          <a:p>
            <a:pPr algn="ctr" defTabSz="914261">
              <a:defRPr/>
            </a:pPr>
            <a:r>
              <a:rPr lang="en-US" sz="1765" dirty="0">
                <a:solidFill>
                  <a:srgbClr val="353535"/>
                </a:solidFill>
                <a:latin typeface="Segoe UI Semilight"/>
              </a:rPr>
              <a:t>ARM – Centralized Control Plane</a:t>
            </a:r>
          </a:p>
        </p:txBody>
      </p:sp>
      <p:sp>
        <p:nvSpPr>
          <p:cNvPr id="9" name="Rectangle: Rounded Corners 8">
            <a:extLst>
              <a:ext uri="{FF2B5EF4-FFF2-40B4-BE49-F238E27FC236}">
                <a16:creationId xmlns:a16="http://schemas.microsoft.com/office/drawing/2014/main" id="{10C4BDA9-5352-43C0-916F-701C07F4BEFA}"/>
              </a:ext>
            </a:extLst>
          </p:cNvPr>
          <p:cNvSpPr/>
          <p:nvPr/>
        </p:nvSpPr>
        <p:spPr>
          <a:xfrm>
            <a:off x="5208713" y="2356429"/>
            <a:ext cx="1581912" cy="3258378"/>
          </a:xfrm>
          <a:prstGeom prst="roundRect">
            <a:avLst>
              <a:gd name="adj" fmla="val 0"/>
            </a:avLst>
          </a:prstGeom>
          <a:solidFill>
            <a:schemeClr val="tx2"/>
          </a:solidFill>
          <a:effectLst/>
        </p:spPr>
        <p:style>
          <a:lnRef idx="0">
            <a:schemeClr val="accent5"/>
          </a:lnRef>
          <a:fillRef idx="3">
            <a:schemeClr val="accent5"/>
          </a:fillRef>
          <a:effectRef idx="3">
            <a:schemeClr val="accent5"/>
          </a:effectRef>
          <a:fontRef idx="minor">
            <a:schemeClr val="lt1"/>
          </a:fontRef>
        </p:style>
        <p:txBody>
          <a:bodyPr vert="vert270" rtlCol="0" anchor="t"/>
          <a:lstStyle/>
          <a:p>
            <a:pPr algn="ctr" defTabSz="914261">
              <a:defRPr/>
            </a:pPr>
            <a:r>
              <a:rPr lang="en-US" sz="1765" dirty="0">
                <a:solidFill>
                  <a:srgbClr val="FFFFFF"/>
                </a:solidFill>
                <a:latin typeface="Segoe UI Semilight"/>
              </a:rPr>
              <a:t> Azure Policy</a:t>
            </a:r>
          </a:p>
        </p:txBody>
      </p:sp>
      <p:sp>
        <p:nvSpPr>
          <p:cNvPr id="10" name="AutoShape 4" descr="Image result for runtime icon">
            <a:extLst>
              <a:ext uri="{FF2B5EF4-FFF2-40B4-BE49-F238E27FC236}">
                <a16:creationId xmlns:a16="http://schemas.microsoft.com/office/drawing/2014/main" id="{2F17A915-444C-44F0-AB61-4674FA6EA8BC}"/>
              </a:ext>
            </a:extLst>
          </p:cNvPr>
          <p:cNvSpPr>
            <a:spLocks noChangeAspect="1" noChangeArrowheads="1"/>
          </p:cNvSpPr>
          <p:nvPr/>
        </p:nvSpPr>
        <p:spPr bwMode="auto">
          <a:xfrm>
            <a:off x="5943644" y="3276644"/>
            <a:ext cx="304714" cy="3047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261">
              <a:defRPr/>
            </a:pPr>
            <a:endParaRPr lang="en-US" sz="1765">
              <a:solidFill>
                <a:srgbClr val="353535"/>
              </a:solidFill>
              <a:latin typeface="Segoe UI Semilight"/>
            </a:endParaRPr>
          </a:p>
        </p:txBody>
      </p:sp>
      <p:grpSp>
        <p:nvGrpSpPr>
          <p:cNvPr id="21" name="Group 20">
            <a:extLst>
              <a:ext uri="{FF2B5EF4-FFF2-40B4-BE49-F238E27FC236}">
                <a16:creationId xmlns:a16="http://schemas.microsoft.com/office/drawing/2014/main" id="{4ACE89E1-9A11-4E5A-B8A3-C7C5B05C17D7}"/>
              </a:ext>
            </a:extLst>
          </p:cNvPr>
          <p:cNvGrpSpPr/>
          <p:nvPr/>
        </p:nvGrpSpPr>
        <p:grpSpPr>
          <a:xfrm>
            <a:off x="2637555" y="3276641"/>
            <a:ext cx="1591489" cy="935470"/>
            <a:chOff x="2765805" y="3541558"/>
            <a:chExt cx="1623632" cy="954365"/>
          </a:xfrm>
        </p:grpSpPr>
        <p:grpSp>
          <p:nvGrpSpPr>
            <p:cNvPr id="19" name="Group 18">
              <a:extLst>
                <a:ext uri="{FF2B5EF4-FFF2-40B4-BE49-F238E27FC236}">
                  <a16:creationId xmlns:a16="http://schemas.microsoft.com/office/drawing/2014/main" id="{E4E0EB37-F67A-4F30-B309-B37F58C3B389}"/>
                </a:ext>
              </a:extLst>
            </p:cNvPr>
            <p:cNvGrpSpPr/>
            <p:nvPr/>
          </p:nvGrpSpPr>
          <p:grpSpPr>
            <a:xfrm>
              <a:off x="2765805" y="3541558"/>
              <a:ext cx="1623632" cy="954365"/>
              <a:chOff x="2643257" y="3742197"/>
              <a:chExt cx="1623632" cy="954365"/>
            </a:xfrm>
          </p:grpSpPr>
          <p:sp>
            <p:nvSpPr>
              <p:cNvPr id="30" name="Rectangle: Rounded Corners 29">
                <a:extLst>
                  <a:ext uri="{FF2B5EF4-FFF2-40B4-BE49-F238E27FC236}">
                    <a16:creationId xmlns:a16="http://schemas.microsoft.com/office/drawing/2014/main" id="{1B7C2415-D65B-4921-8FE8-0029B31BD4FF}"/>
                  </a:ext>
                </a:extLst>
              </p:cNvPr>
              <p:cNvSpPr/>
              <p:nvPr/>
            </p:nvSpPr>
            <p:spPr>
              <a:xfrm>
                <a:off x="2643257" y="3804099"/>
                <a:ext cx="1623632" cy="800041"/>
              </a:xfrm>
              <a:prstGeom prst="roundRect">
                <a:avLst/>
              </a:prstGeom>
              <a:solidFill>
                <a:schemeClr val="bg1">
                  <a:lumMod val="65000"/>
                </a:schemeClr>
              </a:solidFill>
              <a:ln>
                <a:solidFill>
                  <a:schemeClr val="tx1"/>
                </a:solidFill>
                <a:prstDash val="dash"/>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107000"/>
                  </a:lnSpc>
                  <a:spcAft>
                    <a:spcPts val="800"/>
                  </a:spcAft>
                  <a:defRPr/>
                </a:pPr>
                <a:endParaRPr lang="en-US" sz="1371"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3408A54C-79F3-4778-8EB1-3F9DF943FCA9}"/>
                  </a:ext>
                </a:extLst>
              </p:cNvPr>
              <p:cNvSpPr txBox="1"/>
              <p:nvPr/>
            </p:nvSpPr>
            <p:spPr>
              <a:xfrm>
                <a:off x="2650771" y="3742197"/>
                <a:ext cx="1079639" cy="954365"/>
              </a:xfrm>
              <a:prstGeom prst="rect">
                <a:avLst/>
              </a:prstGeom>
              <a:noFill/>
            </p:spPr>
            <p:txBody>
              <a:bodyPr wrap="none" lIns="179259" tIns="143407" rIns="179259" bIns="143407" rtlCol="0">
                <a:spAutoFit/>
              </a:bodyPr>
              <a:lstStyle/>
              <a:p>
                <a:pPr defTabSz="914261">
                  <a:defRPr/>
                </a:pPr>
                <a:r>
                  <a:rPr lang="en-US" sz="1371" dirty="0">
                    <a:solidFill>
                      <a:srgbClr val="FFFFFF"/>
                    </a:solidFill>
                    <a:latin typeface="Segoe UI Semilight"/>
                  </a:rPr>
                  <a:t>Resource</a:t>
                </a:r>
              </a:p>
              <a:p>
                <a:pPr defTabSz="914261">
                  <a:defRPr/>
                </a:pPr>
                <a:r>
                  <a:rPr lang="en-US" sz="1371" dirty="0">
                    <a:solidFill>
                      <a:srgbClr val="FFFFFF"/>
                    </a:solidFill>
                    <a:latin typeface="Segoe UI Semilight"/>
                  </a:rPr>
                  <a:t>Config</a:t>
                </a:r>
              </a:p>
              <a:p>
                <a:pPr defTabSz="914261">
                  <a:defRPr/>
                </a:pPr>
                <a:r>
                  <a:rPr lang="en-US" sz="1371" dirty="0">
                    <a:solidFill>
                      <a:srgbClr val="FFFFFF"/>
                    </a:solidFill>
                    <a:latin typeface="Segoe UI Semilight"/>
                  </a:rPr>
                  <a:t>Request</a:t>
                </a:r>
              </a:p>
            </p:txBody>
          </p:sp>
        </p:grpSp>
        <p:pic>
          <p:nvPicPr>
            <p:cNvPr id="20" name="Picture 2" descr="Image result for icon azure template">
              <a:extLst>
                <a:ext uri="{FF2B5EF4-FFF2-40B4-BE49-F238E27FC236}">
                  <a16:creationId xmlns:a16="http://schemas.microsoft.com/office/drawing/2014/main" id="{095E6256-DDB6-423B-9216-649A371F53BD}"/>
                </a:ext>
              </a:extLst>
            </p:cNvPr>
            <p:cNvPicPr>
              <a:picLocks noChangeAspect="1" noChangeArrowheads="1"/>
            </p:cNvPicPr>
            <p:nvPr/>
          </p:nvPicPr>
          <p:blipFill>
            <a:blip r:embed="rId3">
              <a:clrChange>
                <a:clrFrom>
                  <a:srgbClr val="FFFFFF"/>
                </a:clrFrom>
                <a:clrTo>
                  <a:srgbClr val="FFFFFF">
                    <a:alpha val="0"/>
                  </a:srgbClr>
                </a:clrTo>
              </a:clrChange>
              <a:duotone>
                <a:prstClr val="black"/>
                <a:schemeClr val="tx1">
                  <a:tint val="45000"/>
                  <a:satMod val="400000"/>
                </a:schemeClr>
              </a:duotone>
              <a:extLst>
                <a:ext uri="{BEBA8EAE-BF5A-486C-A8C5-ECC9F3942E4B}">
                  <a14:imgProps xmlns:a14="http://schemas.microsoft.com/office/drawing/2010/main">
                    <a14:imgLayer r:embed="rId4">
                      <a14:imgEffect>
                        <a14:sharpenSoften amount="-500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863346" y="3741758"/>
              <a:ext cx="449891" cy="365104"/>
            </a:xfrm>
            <a:prstGeom prst="rect">
              <a:avLst/>
            </a:prstGeom>
            <a:noFill/>
            <a:extLst>
              <a:ext uri="{909E8E84-426E-40DD-AFC4-6F175D3DCCD1}">
                <a14:hiddenFill xmlns:a14="http://schemas.microsoft.com/office/drawing/2010/main">
                  <a:solidFill>
                    <a:srgbClr val="FFFFFF"/>
                  </a:solidFill>
                </a14:hiddenFill>
              </a:ext>
            </a:extLst>
          </p:spPr>
        </p:pic>
      </p:grpSp>
      <p:pic>
        <p:nvPicPr>
          <p:cNvPr id="1032" name="Picture 8" descr="Image result for search icon">
            <a:extLst>
              <a:ext uri="{FF2B5EF4-FFF2-40B4-BE49-F238E27FC236}">
                <a16:creationId xmlns:a16="http://schemas.microsoft.com/office/drawing/2014/main" id="{7B360DF9-AC7F-4CAE-824B-F413318D605C}"/>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971513" y="3420844"/>
            <a:ext cx="509584" cy="50572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8" descr="Image result for cross icons">
            <a:extLst>
              <a:ext uri="{FF2B5EF4-FFF2-40B4-BE49-F238E27FC236}">
                <a16:creationId xmlns:a16="http://schemas.microsoft.com/office/drawing/2014/main" id="{77D327D3-51DD-4294-B95D-C329164D6B8A}"/>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6046121" y="3478429"/>
            <a:ext cx="277971" cy="277971"/>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13E64C3F-EFF7-4934-A842-59AFDC007C1B}"/>
              </a:ext>
            </a:extLst>
          </p:cNvPr>
          <p:cNvGrpSpPr/>
          <p:nvPr/>
        </p:nvGrpSpPr>
        <p:grpSpPr>
          <a:xfrm>
            <a:off x="1644068" y="2492156"/>
            <a:ext cx="759507" cy="2793194"/>
            <a:chOff x="1676390" y="2541497"/>
            <a:chExt cx="774848" cy="2849607"/>
          </a:xfrm>
        </p:grpSpPr>
        <p:sp>
          <p:nvSpPr>
            <p:cNvPr id="18" name="people_4">
              <a:extLst>
                <a:ext uri="{FF2B5EF4-FFF2-40B4-BE49-F238E27FC236}">
                  <a16:creationId xmlns:a16="http://schemas.microsoft.com/office/drawing/2014/main" id="{277CC6FB-065E-4835-B304-8B5D2B0217A6}"/>
                </a:ext>
              </a:extLst>
            </p:cNvPr>
            <p:cNvSpPr>
              <a:spLocks noChangeAspect="1" noEditPoints="1"/>
            </p:cNvSpPr>
            <p:nvPr/>
          </p:nvSpPr>
          <p:spPr bwMode="auto">
            <a:xfrm>
              <a:off x="1719091" y="2541497"/>
              <a:ext cx="689446" cy="77078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pic>
          <p:nvPicPr>
            <p:cNvPr id="22" name="Picture 20" descr="Image result for software icons">
              <a:extLst>
                <a:ext uri="{FF2B5EF4-FFF2-40B4-BE49-F238E27FC236}">
                  <a16:creationId xmlns:a16="http://schemas.microsoft.com/office/drawing/2014/main" id="{00F7CD96-1ED7-427D-98AB-F9BDBD72CB8F}"/>
                </a:ext>
              </a:extLst>
            </p:cNvPr>
            <p:cNvPicPr>
              <a:picLocks noChangeAspect="1" noChangeArrowheads="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76390" y="4152752"/>
              <a:ext cx="774848" cy="77484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BD01EC98-C47D-4862-8E1F-035DD346C0E9}"/>
                </a:ext>
              </a:extLst>
            </p:cNvPr>
            <p:cNvSpPr txBox="1"/>
            <p:nvPr/>
          </p:nvSpPr>
          <p:spPr>
            <a:xfrm>
              <a:off x="1744656" y="3317791"/>
              <a:ext cx="642941" cy="376738"/>
            </a:xfrm>
            <a:prstGeom prst="rect">
              <a:avLst/>
            </a:prstGeom>
            <a:noFill/>
          </p:spPr>
          <p:txBody>
            <a:bodyPr wrap="none" rtlCol="0">
              <a:spAutoFit/>
            </a:bodyPr>
            <a:lstStyle/>
            <a:p>
              <a:pPr defTabSz="914261">
                <a:defRPr/>
              </a:pPr>
              <a:r>
                <a:rPr lang="en-US" sz="1765" dirty="0">
                  <a:solidFill>
                    <a:srgbClr val="353535"/>
                  </a:solidFill>
                  <a:latin typeface="Segoe UI Semilight"/>
                </a:rPr>
                <a:t>User</a:t>
              </a:r>
            </a:p>
          </p:txBody>
        </p:sp>
        <p:sp>
          <p:nvSpPr>
            <p:cNvPr id="24" name="TextBox 23">
              <a:extLst>
                <a:ext uri="{FF2B5EF4-FFF2-40B4-BE49-F238E27FC236}">
                  <a16:creationId xmlns:a16="http://schemas.microsoft.com/office/drawing/2014/main" id="{38808898-2EB9-469E-BE53-7EEE1758C83F}"/>
                </a:ext>
              </a:extLst>
            </p:cNvPr>
            <p:cNvSpPr txBox="1"/>
            <p:nvPr/>
          </p:nvSpPr>
          <p:spPr>
            <a:xfrm>
              <a:off x="1703780" y="5014366"/>
              <a:ext cx="726333" cy="376738"/>
            </a:xfrm>
            <a:prstGeom prst="rect">
              <a:avLst/>
            </a:prstGeom>
            <a:noFill/>
          </p:spPr>
          <p:txBody>
            <a:bodyPr wrap="none" rtlCol="0">
              <a:spAutoFit/>
            </a:bodyPr>
            <a:lstStyle/>
            <a:p>
              <a:pPr defTabSz="914261">
                <a:defRPr/>
              </a:pPr>
              <a:r>
                <a:rPr lang="en-US" sz="1765" dirty="0">
                  <a:solidFill>
                    <a:srgbClr val="353535"/>
                  </a:solidFill>
                  <a:latin typeface="Segoe UI Semilight"/>
                </a:rPr>
                <a:t>Code</a:t>
              </a:r>
            </a:p>
          </p:txBody>
        </p:sp>
      </p:grpSp>
    </p:spTree>
    <p:extLst>
      <p:ext uri="{BB962C8B-B14F-4D97-AF65-F5344CB8AC3E}">
        <p14:creationId xmlns:p14="http://schemas.microsoft.com/office/powerpoint/2010/main" val="2454903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3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nodeType="clickEffect">
                                  <p:stCondLst>
                                    <p:cond delay="0"/>
                                  </p:stCondLst>
                                  <p:childTnLst>
                                    <p:animMotion origin="layout" path="M 4.5928E-6 1.28007E-6 L 0.18381 -0.00114 " pathEditMode="relative" rAng="0" ptsTypes="AA">
                                      <p:cBhvr>
                                        <p:cTn id="15" dur="2000" fill="hold"/>
                                        <p:tgtEl>
                                          <p:spTgt spid="21"/>
                                        </p:tgtEl>
                                        <p:attrNameLst>
                                          <p:attrName>ppt_x</p:attrName>
                                          <p:attrName>ppt_y</p:attrName>
                                        </p:attrNameLst>
                                      </p:cBhvr>
                                      <p:rCtr x="9191" y="-68"/>
                                    </p:animMotion>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nodeType="clickEffect">
                                  <p:stCondLst>
                                    <p:cond delay="0"/>
                                  </p:stCondLst>
                                  <p:childTnLst>
                                    <p:animEffect transition="out" filter="fade">
                                      <p:cBhvr>
                                        <p:cTn id="19" dur="500" tmFilter="0, 0; .2, .5; .8, .5; 1, 0"/>
                                        <p:tgtEl>
                                          <p:spTgt spid="1032"/>
                                        </p:tgtEl>
                                      </p:cBhvr>
                                    </p:animEffect>
                                    <p:animScale>
                                      <p:cBhvr>
                                        <p:cTn id="20" dur="250" autoRev="1" fill="hold"/>
                                        <p:tgtEl>
                                          <p:spTgt spid="1032"/>
                                        </p:tgtEl>
                                      </p:cBhvr>
                                      <p:by x="105000" y="105000"/>
                                    </p:animScale>
                                  </p:childTnLst>
                                </p:cTn>
                              </p:par>
                              <p:par>
                                <p:cTn id="21" presetID="1" presetClass="entr" presetSubtype="0" fill="hold" nodeType="withEffect">
                                  <p:stCondLst>
                                    <p:cond delay="230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xit" presetSubtype="4" fill="hold" nodeType="clickEffect">
                                  <p:stCondLst>
                                    <p:cond delay="0"/>
                                  </p:stCondLst>
                                  <p:childTnLst>
                                    <p:anim calcmode="lin" valueType="num">
                                      <p:cBhvr additive="base">
                                        <p:cTn id="26" dur="500"/>
                                        <p:tgtEl>
                                          <p:spTgt spid="21"/>
                                        </p:tgtEl>
                                        <p:attrNameLst>
                                          <p:attrName>ppt_x</p:attrName>
                                        </p:attrNameLst>
                                      </p:cBhvr>
                                      <p:tavLst>
                                        <p:tav tm="0">
                                          <p:val>
                                            <p:strVal val="ppt_x"/>
                                          </p:val>
                                        </p:tav>
                                        <p:tav tm="100000">
                                          <p:val>
                                            <p:strVal val="ppt_x"/>
                                          </p:val>
                                        </p:tav>
                                      </p:tavLst>
                                    </p:anim>
                                    <p:anim calcmode="lin" valueType="num">
                                      <p:cBhvr additive="base">
                                        <p:cTn id="27" dur="500"/>
                                        <p:tgtEl>
                                          <p:spTgt spid="21"/>
                                        </p:tgtEl>
                                        <p:attrNameLst>
                                          <p:attrName>ppt_y</p:attrName>
                                        </p:attrNameLst>
                                      </p:cBhvr>
                                      <p:tavLst>
                                        <p:tav tm="0">
                                          <p:val>
                                            <p:strVal val="ppt_y"/>
                                          </p:val>
                                        </p:tav>
                                        <p:tav tm="100000">
                                          <p:val>
                                            <p:strVal val="1+ppt_h/2"/>
                                          </p:val>
                                        </p:tav>
                                      </p:tavLst>
                                    </p:anim>
                                    <p:set>
                                      <p:cBhvr>
                                        <p:cTn id="28"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CFFB26A-B911-4FE1-A4DB-B68CAD0387D1}"/>
              </a:ext>
            </a:extLst>
          </p:cNvPr>
          <p:cNvSpPr>
            <a:spLocks noGrp="1"/>
          </p:cNvSpPr>
          <p:nvPr>
            <p:ph type="title"/>
          </p:nvPr>
        </p:nvSpPr>
        <p:spPr/>
        <p:txBody>
          <a:bodyPr/>
          <a:lstStyle/>
          <a:p>
            <a:r>
              <a:rPr lang="en-US" dirty="0"/>
              <a:t>Azure Governance Workshop - Agenda</a:t>
            </a:r>
          </a:p>
        </p:txBody>
      </p:sp>
      <p:sp>
        <p:nvSpPr>
          <p:cNvPr id="3" name="Content Placeholder 2"/>
          <p:cNvSpPr>
            <a:spLocks noGrp="1"/>
          </p:cNvSpPr>
          <p:nvPr>
            <p:ph type="body" sz="quarter" idx="10"/>
          </p:nvPr>
        </p:nvSpPr>
        <p:spPr>
          <a:xfrm>
            <a:off x="586390" y="1434369"/>
            <a:ext cx="11605610" cy="4412978"/>
          </a:xfrm>
        </p:spPr>
        <p:txBody>
          <a:bodyPr>
            <a:normAutofit fontScale="92500" lnSpcReduction="10000"/>
          </a:bodyPr>
          <a:lstStyle/>
          <a:p>
            <a:pPr marL="457200" indent="-457200">
              <a:buFont typeface="Wingdings" panose="05000000000000000000" pitchFamily="2" charset="2"/>
              <a:buChar char="Ø"/>
            </a:pPr>
            <a:r>
              <a:rPr lang="en-US" sz="3200" dirty="0"/>
              <a:t>Kickoff &amp; Introductions</a:t>
            </a:r>
          </a:p>
          <a:p>
            <a:pPr marL="457200" indent="-457200">
              <a:buFont typeface="Wingdings" panose="05000000000000000000" pitchFamily="2" charset="2"/>
              <a:buChar char="Ø"/>
            </a:pPr>
            <a:r>
              <a:rPr lang="en-US" sz="3200" dirty="0"/>
              <a:t>Why Governance?</a:t>
            </a:r>
          </a:p>
          <a:p>
            <a:pPr marL="457200" indent="-457200">
              <a:buFont typeface="Wingdings" panose="05000000000000000000" pitchFamily="2" charset="2"/>
              <a:buChar char="Ø"/>
            </a:pPr>
            <a:r>
              <a:rPr lang="en-US" sz="3200" dirty="0"/>
              <a:t>Management Groups</a:t>
            </a:r>
          </a:p>
          <a:p>
            <a:pPr marL="457200" indent="-457200">
              <a:buFont typeface="Wingdings" panose="05000000000000000000" pitchFamily="2" charset="2"/>
              <a:buChar char="Ø"/>
            </a:pPr>
            <a:r>
              <a:rPr lang="en-US" sz="3200" dirty="0"/>
              <a:t>RBAC / Resource Locks</a:t>
            </a:r>
          </a:p>
          <a:p>
            <a:pPr marL="457200" indent="-457200">
              <a:buFont typeface="Wingdings" panose="05000000000000000000" pitchFamily="2" charset="2"/>
              <a:buChar char="Ø"/>
            </a:pPr>
            <a:r>
              <a:rPr lang="en-US" sz="3200" dirty="0"/>
              <a:t>Azure Policy / Initiatives</a:t>
            </a:r>
          </a:p>
          <a:p>
            <a:pPr marL="457200" indent="-457200">
              <a:buFont typeface="Wingdings" panose="05000000000000000000" pitchFamily="2" charset="2"/>
              <a:buChar char="Ø"/>
            </a:pPr>
            <a:r>
              <a:rPr lang="en-US" sz="3200" dirty="0"/>
              <a:t>Blueprints</a:t>
            </a:r>
          </a:p>
          <a:p>
            <a:pPr marL="457200" indent="-457200">
              <a:buFont typeface="Wingdings" panose="05000000000000000000" pitchFamily="2" charset="2"/>
              <a:buChar char="Ø"/>
            </a:pPr>
            <a:r>
              <a:rPr lang="en-US" sz="3200" dirty="0"/>
              <a:t>Cost Management</a:t>
            </a:r>
          </a:p>
          <a:p>
            <a:pPr marL="457200" indent="-457200">
              <a:buFont typeface="Wingdings" panose="05000000000000000000" pitchFamily="2" charset="2"/>
              <a:buChar char="Ø"/>
            </a:pPr>
            <a:r>
              <a:rPr lang="en-US" sz="3200" dirty="0"/>
              <a:t>Resource Graph</a:t>
            </a:r>
          </a:p>
          <a:p>
            <a:endParaRPr lang="en-US" dirty="0"/>
          </a:p>
        </p:txBody>
      </p:sp>
      <p:sp>
        <p:nvSpPr>
          <p:cNvPr id="4" name="Slide Number Placeholder 3"/>
          <p:cNvSpPr>
            <a:spLocks noGrp="1"/>
          </p:cNvSpPr>
          <p:nvPr>
            <p:ph type="sldNum" sz="quarter" idx="4294967295"/>
          </p:nvPr>
        </p:nvSpPr>
        <p:spPr>
          <a:xfrm>
            <a:off x="9347200" y="6492875"/>
            <a:ext cx="2844800" cy="365125"/>
          </a:xfrm>
          <a:prstGeom prst="rect">
            <a:avLst/>
          </a:prstGeom>
        </p:spPr>
        <p:txBody>
          <a:bodyPr/>
          <a:lstStyle/>
          <a:p>
            <a:pPr defTabSz="914367">
              <a:defRPr/>
            </a:pPr>
            <a:fld id="{6716AF58-E252-4531-9AFB-5E7A7A5F2997}" type="slidenum">
              <a:rPr lang="en-US" sz="1765">
                <a:latin typeface="Segoe UI"/>
              </a:rPr>
              <a:pPr defTabSz="914367">
                <a:defRPr/>
              </a:pPr>
              <a:t>2</a:t>
            </a:fld>
            <a:endParaRPr lang="en-US" sz="1765" dirty="0">
              <a:latin typeface="Segoe UI"/>
            </a:endParaRPr>
          </a:p>
        </p:txBody>
      </p:sp>
    </p:spTree>
    <p:extLst>
      <p:ext uri="{BB962C8B-B14F-4D97-AF65-F5344CB8AC3E}">
        <p14:creationId xmlns:p14="http://schemas.microsoft.com/office/powerpoint/2010/main" val="1110402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EDCC8D85-2A1D-4CF1-86F0-A7600872AD13}"/>
              </a:ext>
            </a:extLst>
          </p:cNvPr>
          <p:cNvSpPr/>
          <p:nvPr/>
        </p:nvSpPr>
        <p:spPr>
          <a:xfrm>
            <a:off x="866" y="1522623"/>
            <a:ext cx="12190271" cy="4771712"/>
          </a:xfrm>
          <a:prstGeom prst="rect">
            <a:avLst/>
          </a:prstGeom>
          <a:solidFill>
            <a:schemeClr val="bg1">
              <a:lumMod val="95000"/>
            </a:schemeClr>
          </a:solidFill>
          <a:ln w="12700" cap="flat" cmpd="sng" algn="ctr">
            <a:noFill/>
            <a:prstDash val="solid"/>
            <a:miter lim="800000"/>
          </a:ln>
          <a:effectLst/>
        </p:spPr>
        <p:txBody>
          <a:bodyPr rot="0" spcFirstLastPara="0" vert="horz" wrap="square" lIns="91414" tIns="268890" rIns="91414" bIns="45706" numCol="1" spcCol="0" rtlCol="0" fromWordArt="0" anchor="t" anchorCtr="0" forceAA="0" compatLnSpc="1">
            <a:prstTxWarp prst="textNoShape">
              <a:avLst/>
            </a:prstTxWarp>
            <a:noAutofit/>
          </a:bodyPr>
          <a:lstStyle/>
          <a:p>
            <a:pPr defTabSz="914120">
              <a:lnSpc>
                <a:spcPct val="105000"/>
              </a:lnSpc>
              <a:spcAft>
                <a:spcPts val="800"/>
              </a:spcAft>
              <a:defRPr/>
            </a:pPr>
            <a:r>
              <a:rPr lang="en-US" sz="1400" kern="0" dirty="0">
                <a:solidFill>
                  <a:srgbClr val="353535"/>
                </a:solidFill>
                <a:latin typeface="Segoe UI Semibold" panose="020B0702040204020203" pitchFamily="34" charset="0"/>
                <a:ea typeface="Calibri" panose="020F0502020204030204" pitchFamily="34" charset="0"/>
                <a:cs typeface="Times New Roman" panose="02020603050405020304" pitchFamily="18" charset="0"/>
              </a:rPr>
              <a:t>    							</a:t>
            </a:r>
            <a:endParaRPr lang="en-US" sz="2000" kern="0" dirty="0">
              <a:solidFill>
                <a:srgbClr val="353535"/>
              </a:solidFill>
              <a:latin typeface="Times New Roman" panose="02020603050405020304" pitchFamily="18" charset="0"/>
              <a:ea typeface="Times New Roman" panose="02020603050405020304" pitchFamily="18" charset="0"/>
            </a:endParaRPr>
          </a:p>
        </p:txBody>
      </p:sp>
      <p:sp>
        <p:nvSpPr>
          <p:cNvPr id="2" name="Title 1">
            <a:extLst>
              <a:ext uri="{FF2B5EF4-FFF2-40B4-BE49-F238E27FC236}">
                <a16:creationId xmlns:a16="http://schemas.microsoft.com/office/drawing/2014/main" id="{9F3956E8-7912-4804-9C6A-6CADFF5641E1}"/>
              </a:ext>
            </a:extLst>
          </p:cNvPr>
          <p:cNvSpPr>
            <a:spLocks noGrp="1"/>
          </p:cNvSpPr>
          <p:nvPr>
            <p:ph type="title"/>
          </p:nvPr>
        </p:nvSpPr>
        <p:spPr/>
        <p:txBody>
          <a:bodyPr/>
          <a:lstStyle/>
          <a:p>
            <a:r>
              <a:rPr lang="en-US" dirty="0"/>
              <a:t>Azure Policy</a:t>
            </a:r>
          </a:p>
        </p:txBody>
      </p:sp>
      <p:sp>
        <p:nvSpPr>
          <p:cNvPr id="4" name="Left Brace 3">
            <a:extLst>
              <a:ext uri="{FF2B5EF4-FFF2-40B4-BE49-F238E27FC236}">
                <a16:creationId xmlns:a16="http://schemas.microsoft.com/office/drawing/2014/main" id="{4E501042-C2E4-4DC0-83EF-32A6CD43AE07}"/>
              </a:ext>
            </a:extLst>
          </p:cNvPr>
          <p:cNvSpPr/>
          <p:nvPr/>
        </p:nvSpPr>
        <p:spPr>
          <a:xfrm>
            <a:off x="4134738" y="1840473"/>
            <a:ext cx="841234" cy="416691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vert="vert270" rtlCol="0" anchor="ctr"/>
          <a:lstStyle/>
          <a:p>
            <a:pPr algn="ctr" defTabSz="914261">
              <a:defRPr/>
            </a:pPr>
            <a:r>
              <a:rPr lang="en-US" sz="1765" dirty="0">
                <a:solidFill>
                  <a:srgbClr val="353535"/>
                </a:solidFill>
                <a:latin typeface="Segoe UI Semilight"/>
              </a:rPr>
              <a:t>ARM – Centralized Control Plane</a:t>
            </a:r>
          </a:p>
        </p:txBody>
      </p:sp>
      <p:sp>
        <p:nvSpPr>
          <p:cNvPr id="9" name="Rectangle: Rounded Corners 8">
            <a:extLst>
              <a:ext uri="{FF2B5EF4-FFF2-40B4-BE49-F238E27FC236}">
                <a16:creationId xmlns:a16="http://schemas.microsoft.com/office/drawing/2014/main" id="{10C4BDA9-5352-43C0-916F-701C07F4BEFA}"/>
              </a:ext>
            </a:extLst>
          </p:cNvPr>
          <p:cNvSpPr/>
          <p:nvPr/>
        </p:nvSpPr>
        <p:spPr>
          <a:xfrm>
            <a:off x="5208713" y="2356429"/>
            <a:ext cx="1581912" cy="3258378"/>
          </a:xfrm>
          <a:prstGeom prst="roundRect">
            <a:avLst>
              <a:gd name="adj" fmla="val 0"/>
            </a:avLst>
          </a:prstGeom>
          <a:solidFill>
            <a:schemeClr val="tx2"/>
          </a:solidFill>
          <a:effectLst/>
        </p:spPr>
        <p:style>
          <a:lnRef idx="0">
            <a:schemeClr val="accent5"/>
          </a:lnRef>
          <a:fillRef idx="3">
            <a:schemeClr val="accent5"/>
          </a:fillRef>
          <a:effectRef idx="3">
            <a:schemeClr val="accent5"/>
          </a:effectRef>
          <a:fontRef idx="minor">
            <a:schemeClr val="lt1"/>
          </a:fontRef>
        </p:style>
        <p:txBody>
          <a:bodyPr vert="vert270" rtlCol="0" anchor="t"/>
          <a:lstStyle/>
          <a:p>
            <a:pPr algn="ctr" defTabSz="914261">
              <a:defRPr/>
            </a:pPr>
            <a:r>
              <a:rPr lang="en-US" sz="1765" dirty="0">
                <a:solidFill>
                  <a:srgbClr val="FFFFFF"/>
                </a:solidFill>
                <a:latin typeface="Segoe UI Semilight"/>
              </a:rPr>
              <a:t> Azure Policy</a:t>
            </a:r>
          </a:p>
        </p:txBody>
      </p:sp>
      <p:sp>
        <p:nvSpPr>
          <p:cNvPr id="10" name="AutoShape 4" descr="Image result for runtime icon">
            <a:extLst>
              <a:ext uri="{FF2B5EF4-FFF2-40B4-BE49-F238E27FC236}">
                <a16:creationId xmlns:a16="http://schemas.microsoft.com/office/drawing/2014/main" id="{2F17A915-444C-44F0-AB61-4674FA6EA8BC}"/>
              </a:ext>
            </a:extLst>
          </p:cNvPr>
          <p:cNvSpPr>
            <a:spLocks noChangeAspect="1" noChangeArrowheads="1"/>
          </p:cNvSpPr>
          <p:nvPr/>
        </p:nvSpPr>
        <p:spPr bwMode="auto">
          <a:xfrm>
            <a:off x="5943644" y="3276644"/>
            <a:ext cx="304714" cy="3047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261">
              <a:defRPr/>
            </a:pPr>
            <a:endParaRPr lang="en-US" sz="1765">
              <a:solidFill>
                <a:srgbClr val="353535"/>
              </a:solidFill>
              <a:latin typeface="Segoe UI Semilight"/>
            </a:endParaRPr>
          </a:p>
        </p:txBody>
      </p:sp>
      <p:grpSp>
        <p:nvGrpSpPr>
          <p:cNvPr id="21" name="Group 20">
            <a:extLst>
              <a:ext uri="{FF2B5EF4-FFF2-40B4-BE49-F238E27FC236}">
                <a16:creationId xmlns:a16="http://schemas.microsoft.com/office/drawing/2014/main" id="{4ACE89E1-9A11-4E5A-B8A3-C7C5B05C17D7}"/>
              </a:ext>
            </a:extLst>
          </p:cNvPr>
          <p:cNvGrpSpPr/>
          <p:nvPr/>
        </p:nvGrpSpPr>
        <p:grpSpPr>
          <a:xfrm>
            <a:off x="2637555" y="3276641"/>
            <a:ext cx="1591489" cy="935470"/>
            <a:chOff x="2765805" y="3541558"/>
            <a:chExt cx="1623632" cy="954365"/>
          </a:xfrm>
        </p:grpSpPr>
        <p:grpSp>
          <p:nvGrpSpPr>
            <p:cNvPr id="19" name="Group 18">
              <a:extLst>
                <a:ext uri="{FF2B5EF4-FFF2-40B4-BE49-F238E27FC236}">
                  <a16:creationId xmlns:a16="http://schemas.microsoft.com/office/drawing/2014/main" id="{E4E0EB37-F67A-4F30-B309-B37F58C3B389}"/>
                </a:ext>
              </a:extLst>
            </p:cNvPr>
            <p:cNvGrpSpPr/>
            <p:nvPr/>
          </p:nvGrpSpPr>
          <p:grpSpPr>
            <a:xfrm>
              <a:off x="2765805" y="3541558"/>
              <a:ext cx="1623632" cy="954365"/>
              <a:chOff x="2643257" y="3742197"/>
              <a:chExt cx="1623632" cy="954365"/>
            </a:xfrm>
          </p:grpSpPr>
          <p:sp>
            <p:nvSpPr>
              <p:cNvPr id="30" name="Rectangle: Rounded Corners 29">
                <a:extLst>
                  <a:ext uri="{FF2B5EF4-FFF2-40B4-BE49-F238E27FC236}">
                    <a16:creationId xmlns:a16="http://schemas.microsoft.com/office/drawing/2014/main" id="{1B7C2415-D65B-4921-8FE8-0029B31BD4FF}"/>
                  </a:ext>
                </a:extLst>
              </p:cNvPr>
              <p:cNvSpPr/>
              <p:nvPr/>
            </p:nvSpPr>
            <p:spPr>
              <a:xfrm>
                <a:off x="2643257" y="3804099"/>
                <a:ext cx="1623632" cy="800041"/>
              </a:xfrm>
              <a:prstGeom prst="roundRect">
                <a:avLst/>
              </a:prstGeom>
              <a:solidFill>
                <a:schemeClr val="bg1">
                  <a:lumMod val="65000"/>
                </a:schemeClr>
              </a:solidFill>
              <a:ln>
                <a:solidFill>
                  <a:schemeClr val="tx1"/>
                </a:solidFill>
                <a:prstDash val="dash"/>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107000"/>
                  </a:lnSpc>
                  <a:spcAft>
                    <a:spcPts val="800"/>
                  </a:spcAft>
                  <a:defRPr/>
                </a:pPr>
                <a:endParaRPr lang="en-US" sz="1371"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3408A54C-79F3-4778-8EB1-3F9DF943FCA9}"/>
                  </a:ext>
                </a:extLst>
              </p:cNvPr>
              <p:cNvSpPr txBox="1"/>
              <p:nvPr/>
            </p:nvSpPr>
            <p:spPr>
              <a:xfrm>
                <a:off x="2650771" y="3742197"/>
                <a:ext cx="1079639" cy="954365"/>
              </a:xfrm>
              <a:prstGeom prst="rect">
                <a:avLst/>
              </a:prstGeom>
              <a:noFill/>
            </p:spPr>
            <p:txBody>
              <a:bodyPr wrap="none" lIns="179259" tIns="143407" rIns="179259" bIns="143407" rtlCol="0">
                <a:spAutoFit/>
              </a:bodyPr>
              <a:lstStyle/>
              <a:p>
                <a:pPr defTabSz="914261">
                  <a:defRPr/>
                </a:pPr>
                <a:r>
                  <a:rPr lang="en-US" sz="1371" dirty="0">
                    <a:solidFill>
                      <a:srgbClr val="FFFFFF"/>
                    </a:solidFill>
                    <a:latin typeface="Segoe UI Semilight"/>
                  </a:rPr>
                  <a:t>Resource</a:t>
                </a:r>
              </a:p>
              <a:p>
                <a:pPr defTabSz="914261">
                  <a:defRPr/>
                </a:pPr>
                <a:r>
                  <a:rPr lang="en-US" sz="1371" dirty="0">
                    <a:solidFill>
                      <a:srgbClr val="FFFFFF"/>
                    </a:solidFill>
                    <a:latin typeface="Segoe UI Semilight"/>
                  </a:rPr>
                  <a:t>Config</a:t>
                </a:r>
              </a:p>
              <a:p>
                <a:pPr defTabSz="914261">
                  <a:defRPr/>
                </a:pPr>
                <a:r>
                  <a:rPr lang="en-US" sz="1371" dirty="0">
                    <a:solidFill>
                      <a:srgbClr val="FFFFFF"/>
                    </a:solidFill>
                    <a:latin typeface="Segoe UI Semilight"/>
                  </a:rPr>
                  <a:t>Request</a:t>
                </a:r>
              </a:p>
            </p:txBody>
          </p:sp>
        </p:grpSp>
        <p:pic>
          <p:nvPicPr>
            <p:cNvPr id="20" name="Picture 2" descr="Image result for icon azure template">
              <a:extLst>
                <a:ext uri="{FF2B5EF4-FFF2-40B4-BE49-F238E27FC236}">
                  <a16:creationId xmlns:a16="http://schemas.microsoft.com/office/drawing/2014/main" id="{095E6256-DDB6-423B-9216-649A371F53BD}"/>
                </a:ext>
              </a:extLst>
            </p:cNvPr>
            <p:cNvPicPr>
              <a:picLocks noChangeAspect="1" noChangeArrowheads="1"/>
            </p:cNvPicPr>
            <p:nvPr/>
          </p:nvPicPr>
          <p:blipFill>
            <a:blip r:embed="rId3">
              <a:clrChange>
                <a:clrFrom>
                  <a:srgbClr val="FFFFFF"/>
                </a:clrFrom>
                <a:clrTo>
                  <a:srgbClr val="FFFFFF">
                    <a:alpha val="0"/>
                  </a:srgbClr>
                </a:clrTo>
              </a:clrChange>
              <a:duotone>
                <a:prstClr val="black"/>
                <a:schemeClr val="tx1">
                  <a:tint val="45000"/>
                  <a:satMod val="400000"/>
                </a:schemeClr>
              </a:duotone>
              <a:extLst>
                <a:ext uri="{BEBA8EAE-BF5A-486C-A8C5-ECC9F3942E4B}">
                  <a14:imgProps xmlns:a14="http://schemas.microsoft.com/office/drawing/2010/main">
                    <a14:imgLayer r:embed="rId4">
                      <a14:imgEffect>
                        <a14:sharpenSoften amount="-500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863346" y="3741758"/>
              <a:ext cx="449891" cy="365104"/>
            </a:xfrm>
            <a:prstGeom prst="rect">
              <a:avLst/>
            </a:prstGeom>
            <a:noFill/>
            <a:extLst>
              <a:ext uri="{909E8E84-426E-40DD-AFC4-6F175D3DCCD1}">
                <a14:hiddenFill xmlns:a14="http://schemas.microsoft.com/office/drawing/2010/main">
                  <a:solidFill>
                    <a:srgbClr val="FFFFFF"/>
                  </a:solidFill>
                </a14:hiddenFill>
              </a:ext>
            </a:extLst>
          </p:spPr>
        </p:pic>
      </p:grpSp>
      <p:pic>
        <p:nvPicPr>
          <p:cNvPr id="1032" name="Picture 8" descr="Image result for search icon">
            <a:extLst>
              <a:ext uri="{FF2B5EF4-FFF2-40B4-BE49-F238E27FC236}">
                <a16:creationId xmlns:a16="http://schemas.microsoft.com/office/drawing/2014/main" id="{7B360DF9-AC7F-4CAE-824B-F413318D605C}"/>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971513" y="3410752"/>
            <a:ext cx="519754" cy="51581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Image result for check icons">
            <a:extLst>
              <a:ext uri="{FF2B5EF4-FFF2-40B4-BE49-F238E27FC236}">
                <a16:creationId xmlns:a16="http://schemas.microsoft.com/office/drawing/2014/main" id="{30BBD027-790B-4E1E-A8C1-1E6343BF5B39}"/>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6055513" y="3516292"/>
            <a:ext cx="249018" cy="21347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576E0936-79C8-4A54-B774-6456A41E0F96}"/>
              </a:ext>
            </a:extLst>
          </p:cNvPr>
          <p:cNvSpPr/>
          <p:nvPr/>
        </p:nvSpPr>
        <p:spPr>
          <a:xfrm>
            <a:off x="7525557" y="3437275"/>
            <a:ext cx="1591489" cy="584293"/>
          </a:xfrm>
          <a:prstGeom prst="roundRect">
            <a:avLst>
              <a:gd name="adj" fmla="val 0"/>
            </a:avLst>
          </a:prstGeom>
          <a:solidFill>
            <a:srgbClr val="6D6D6D"/>
          </a:solidFill>
          <a:ln>
            <a:noFill/>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90000"/>
              </a:lnSpc>
              <a:spcAft>
                <a:spcPts val="800"/>
              </a:spcAft>
              <a:defRPr/>
            </a:pPr>
            <a:r>
              <a:rPr lang="en-US" sz="1600" kern="0" dirty="0">
                <a:solidFill>
                  <a:sysClr val="window" lastClr="FFFFFF"/>
                </a:solidFill>
                <a:latin typeface="Segoe UI Semilight" panose="020B0402040204020203" pitchFamily="34" charset="0"/>
                <a:cs typeface="Times New Roman" panose="02020603050405020304" pitchFamily="18" charset="0"/>
              </a:rPr>
              <a:t>Cloud</a:t>
            </a:r>
            <a:br>
              <a:rPr lang="en-US" sz="1600" kern="0" dirty="0">
                <a:solidFill>
                  <a:sysClr val="window" lastClr="FFFFFF"/>
                </a:solidFill>
                <a:latin typeface="Segoe UI Semilight" panose="020B0402040204020203"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cs typeface="Times New Roman" panose="02020603050405020304" pitchFamily="18" charset="0"/>
              </a:rPr>
              <a:t>Resource</a:t>
            </a:r>
          </a:p>
        </p:txBody>
      </p:sp>
      <p:pic>
        <p:nvPicPr>
          <p:cNvPr id="22" name="Picture 21">
            <a:extLst>
              <a:ext uri="{FF2B5EF4-FFF2-40B4-BE49-F238E27FC236}">
                <a16:creationId xmlns:a16="http://schemas.microsoft.com/office/drawing/2014/main" id="{947315A1-953E-45E1-8431-230DDC4B0B4C}"/>
              </a:ext>
            </a:extLst>
          </p:cNvPr>
          <p:cNvPicPr>
            <a:picLocks noChangeAspect="1"/>
          </p:cNvPicPr>
          <p:nvPr/>
        </p:nvPicPr>
        <p:blipFill>
          <a:blip r:embed="rId7">
            <a:biLevel thresh="25000"/>
          </a:blip>
          <a:stretch>
            <a:fillRect/>
          </a:stretch>
        </p:blipFill>
        <p:spPr>
          <a:xfrm>
            <a:off x="8541320" y="3286082"/>
            <a:ext cx="495633" cy="495633"/>
          </a:xfrm>
          <a:prstGeom prst="rect">
            <a:avLst/>
          </a:prstGeom>
          <a:noFill/>
        </p:spPr>
      </p:pic>
      <p:grpSp>
        <p:nvGrpSpPr>
          <p:cNvPr id="23" name="Group 22">
            <a:extLst>
              <a:ext uri="{FF2B5EF4-FFF2-40B4-BE49-F238E27FC236}">
                <a16:creationId xmlns:a16="http://schemas.microsoft.com/office/drawing/2014/main" id="{77BD3C4D-FA99-45CE-93B9-734B25E55BFC}"/>
              </a:ext>
            </a:extLst>
          </p:cNvPr>
          <p:cNvGrpSpPr/>
          <p:nvPr/>
        </p:nvGrpSpPr>
        <p:grpSpPr>
          <a:xfrm>
            <a:off x="1644068" y="2492156"/>
            <a:ext cx="759507" cy="2793194"/>
            <a:chOff x="1676390" y="2541497"/>
            <a:chExt cx="774848" cy="2849607"/>
          </a:xfrm>
        </p:grpSpPr>
        <p:sp>
          <p:nvSpPr>
            <p:cNvPr id="24" name="people_4">
              <a:extLst>
                <a:ext uri="{FF2B5EF4-FFF2-40B4-BE49-F238E27FC236}">
                  <a16:creationId xmlns:a16="http://schemas.microsoft.com/office/drawing/2014/main" id="{D2A3FECE-1CC2-4019-B4DB-8D4FBF857416}"/>
                </a:ext>
              </a:extLst>
            </p:cNvPr>
            <p:cNvSpPr>
              <a:spLocks noChangeAspect="1" noEditPoints="1"/>
            </p:cNvSpPr>
            <p:nvPr/>
          </p:nvSpPr>
          <p:spPr bwMode="auto">
            <a:xfrm>
              <a:off x="1719091" y="2541497"/>
              <a:ext cx="689446" cy="77078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pic>
          <p:nvPicPr>
            <p:cNvPr id="25" name="Picture 20" descr="Image result for software icons">
              <a:extLst>
                <a:ext uri="{FF2B5EF4-FFF2-40B4-BE49-F238E27FC236}">
                  <a16:creationId xmlns:a16="http://schemas.microsoft.com/office/drawing/2014/main" id="{2811AAFB-5B91-4F93-9193-DA366F83F55E}"/>
                </a:ext>
              </a:extLst>
            </p:cNvPr>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76390" y="4152752"/>
              <a:ext cx="774848" cy="77484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628AC2FC-E93A-47D1-91E1-C804F005C0C6}"/>
                </a:ext>
              </a:extLst>
            </p:cNvPr>
            <p:cNvSpPr txBox="1"/>
            <p:nvPr/>
          </p:nvSpPr>
          <p:spPr>
            <a:xfrm>
              <a:off x="1744656" y="3317791"/>
              <a:ext cx="642941" cy="376738"/>
            </a:xfrm>
            <a:prstGeom prst="rect">
              <a:avLst/>
            </a:prstGeom>
            <a:noFill/>
          </p:spPr>
          <p:txBody>
            <a:bodyPr wrap="none" rtlCol="0">
              <a:spAutoFit/>
            </a:bodyPr>
            <a:lstStyle/>
            <a:p>
              <a:pPr defTabSz="914261">
                <a:defRPr/>
              </a:pPr>
              <a:r>
                <a:rPr lang="en-US" sz="1765" dirty="0">
                  <a:solidFill>
                    <a:srgbClr val="353535"/>
                  </a:solidFill>
                  <a:latin typeface="Segoe UI Semilight"/>
                </a:rPr>
                <a:t>User</a:t>
              </a:r>
            </a:p>
          </p:txBody>
        </p:sp>
        <p:sp>
          <p:nvSpPr>
            <p:cNvPr id="27" name="TextBox 26">
              <a:extLst>
                <a:ext uri="{FF2B5EF4-FFF2-40B4-BE49-F238E27FC236}">
                  <a16:creationId xmlns:a16="http://schemas.microsoft.com/office/drawing/2014/main" id="{53B7459E-46C4-409A-9005-0520721FF7D9}"/>
                </a:ext>
              </a:extLst>
            </p:cNvPr>
            <p:cNvSpPr txBox="1"/>
            <p:nvPr/>
          </p:nvSpPr>
          <p:spPr>
            <a:xfrm>
              <a:off x="1703780" y="5014366"/>
              <a:ext cx="726333" cy="376738"/>
            </a:xfrm>
            <a:prstGeom prst="rect">
              <a:avLst/>
            </a:prstGeom>
            <a:noFill/>
          </p:spPr>
          <p:txBody>
            <a:bodyPr wrap="none" rtlCol="0">
              <a:spAutoFit/>
            </a:bodyPr>
            <a:lstStyle/>
            <a:p>
              <a:pPr defTabSz="914261">
                <a:defRPr/>
              </a:pPr>
              <a:r>
                <a:rPr lang="en-US" sz="1765" dirty="0">
                  <a:solidFill>
                    <a:srgbClr val="353535"/>
                  </a:solidFill>
                  <a:latin typeface="Segoe UI Semilight"/>
                </a:rPr>
                <a:t>Code</a:t>
              </a:r>
            </a:p>
          </p:txBody>
        </p:sp>
      </p:grpSp>
    </p:spTree>
    <p:extLst>
      <p:ext uri="{BB962C8B-B14F-4D97-AF65-F5344CB8AC3E}">
        <p14:creationId xmlns:p14="http://schemas.microsoft.com/office/powerpoint/2010/main" val="308032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4.5928E-6 1.28007E-6 L 0.18381 -0.00114 " pathEditMode="relative" rAng="0" ptsTypes="AA">
                                      <p:cBhvr>
                                        <p:cTn id="11" dur="2000" fill="hold"/>
                                        <p:tgtEl>
                                          <p:spTgt spid="21"/>
                                        </p:tgtEl>
                                        <p:attrNameLst>
                                          <p:attrName>ppt_x</p:attrName>
                                          <p:attrName>ppt_y</p:attrName>
                                        </p:attrNameLst>
                                      </p:cBhvr>
                                      <p:rCtr x="9191" y="-68"/>
                                    </p:animMotion>
                                  </p:childTnLst>
                                </p:cTn>
                              </p:par>
                            </p:childTnLst>
                          </p:cTn>
                        </p:par>
                      </p:childTnLst>
                    </p:cTn>
                  </p:par>
                  <p:par>
                    <p:cTn id="12" fill="hold">
                      <p:stCondLst>
                        <p:cond delay="indefinite"/>
                      </p:stCondLst>
                      <p:childTnLst>
                        <p:par>
                          <p:cTn id="13" fill="hold">
                            <p:stCondLst>
                              <p:cond delay="0"/>
                            </p:stCondLst>
                            <p:childTnLst>
                              <p:par>
                                <p:cTn id="14" presetID="26" presetClass="emph" presetSubtype="0" fill="hold" nodeType="clickEffect">
                                  <p:stCondLst>
                                    <p:cond delay="0"/>
                                  </p:stCondLst>
                                  <p:childTnLst>
                                    <p:animEffect transition="out" filter="fade">
                                      <p:cBhvr>
                                        <p:cTn id="15" dur="500" tmFilter="0, 0; .2, .5; .8, .5; 1, 0"/>
                                        <p:tgtEl>
                                          <p:spTgt spid="1032"/>
                                        </p:tgtEl>
                                      </p:cBhvr>
                                    </p:animEffect>
                                    <p:animScale>
                                      <p:cBhvr>
                                        <p:cTn id="16" dur="250" autoRev="1" fill="hold"/>
                                        <p:tgtEl>
                                          <p:spTgt spid="1032"/>
                                        </p:tgtEl>
                                      </p:cBhvr>
                                      <p:by x="105000" y="105000"/>
                                    </p:animScale>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21"/>
                                        </p:tgtEl>
                                      </p:cBhvr>
                                    </p:animEffect>
                                    <p:set>
                                      <p:cBhvr>
                                        <p:cTn id="25" dur="1" fill="hold">
                                          <p:stCondLst>
                                            <p:cond delay="499"/>
                                          </p:stCondLst>
                                        </p:cTn>
                                        <p:tgtEl>
                                          <p:spTgt spid="21"/>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6935D4B-2C90-4A66-86B9-DE0B0916DF7A}"/>
              </a:ext>
            </a:extLst>
          </p:cNvPr>
          <p:cNvSpPr/>
          <p:nvPr/>
        </p:nvSpPr>
        <p:spPr>
          <a:xfrm>
            <a:off x="866" y="1522623"/>
            <a:ext cx="12190271" cy="4771712"/>
          </a:xfrm>
          <a:prstGeom prst="rect">
            <a:avLst/>
          </a:prstGeom>
          <a:solidFill>
            <a:schemeClr val="bg1">
              <a:lumMod val="95000"/>
            </a:schemeClr>
          </a:solidFill>
          <a:ln w="12700" cap="flat" cmpd="sng" algn="ctr">
            <a:noFill/>
            <a:prstDash val="solid"/>
            <a:miter lim="800000"/>
          </a:ln>
          <a:effectLst/>
        </p:spPr>
        <p:txBody>
          <a:bodyPr rot="0" spcFirstLastPara="0" vert="horz" wrap="square" lIns="91414" tIns="268890" rIns="91414" bIns="45706" numCol="1" spcCol="0" rtlCol="0" fromWordArt="0" anchor="t" anchorCtr="0" forceAA="0" compatLnSpc="1">
            <a:prstTxWarp prst="textNoShape">
              <a:avLst/>
            </a:prstTxWarp>
            <a:noAutofit/>
          </a:bodyPr>
          <a:lstStyle/>
          <a:p>
            <a:pPr defTabSz="914120">
              <a:lnSpc>
                <a:spcPct val="105000"/>
              </a:lnSpc>
              <a:spcAft>
                <a:spcPts val="800"/>
              </a:spcAft>
              <a:defRPr/>
            </a:pPr>
            <a:r>
              <a:rPr lang="en-US" sz="1400" kern="0" dirty="0">
                <a:solidFill>
                  <a:srgbClr val="353535"/>
                </a:solidFill>
                <a:latin typeface="Segoe UI Semibold" panose="020B0702040204020203" pitchFamily="34" charset="0"/>
                <a:ea typeface="Calibri" panose="020F0502020204030204" pitchFamily="34" charset="0"/>
                <a:cs typeface="Times New Roman" panose="02020603050405020304" pitchFamily="18" charset="0"/>
              </a:rPr>
              <a:t>    							</a:t>
            </a:r>
            <a:endParaRPr lang="en-US" sz="2000" kern="0" dirty="0">
              <a:solidFill>
                <a:srgbClr val="353535"/>
              </a:solidFill>
              <a:latin typeface="Times New Roman" panose="02020603050405020304" pitchFamily="18" charset="0"/>
              <a:ea typeface="Times New Roman" panose="02020603050405020304" pitchFamily="18" charset="0"/>
            </a:endParaRPr>
          </a:p>
        </p:txBody>
      </p:sp>
      <p:sp>
        <p:nvSpPr>
          <p:cNvPr id="2" name="Title 1">
            <a:extLst>
              <a:ext uri="{FF2B5EF4-FFF2-40B4-BE49-F238E27FC236}">
                <a16:creationId xmlns:a16="http://schemas.microsoft.com/office/drawing/2014/main" id="{9F3956E8-7912-4804-9C6A-6CADFF5641E1}"/>
              </a:ext>
            </a:extLst>
          </p:cNvPr>
          <p:cNvSpPr>
            <a:spLocks noGrp="1"/>
          </p:cNvSpPr>
          <p:nvPr>
            <p:ph type="title"/>
          </p:nvPr>
        </p:nvSpPr>
        <p:spPr/>
        <p:txBody>
          <a:bodyPr/>
          <a:lstStyle/>
          <a:p>
            <a:r>
              <a:rPr lang="en-US" dirty="0"/>
              <a:t>Azure Policy</a:t>
            </a:r>
          </a:p>
        </p:txBody>
      </p:sp>
      <p:sp>
        <p:nvSpPr>
          <p:cNvPr id="4" name="Left Brace 3">
            <a:extLst>
              <a:ext uri="{FF2B5EF4-FFF2-40B4-BE49-F238E27FC236}">
                <a16:creationId xmlns:a16="http://schemas.microsoft.com/office/drawing/2014/main" id="{4E501042-C2E4-4DC0-83EF-32A6CD43AE07}"/>
              </a:ext>
            </a:extLst>
          </p:cNvPr>
          <p:cNvSpPr/>
          <p:nvPr/>
        </p:nvSpPr>
        <p:spPr>
          <a:xfrm>
            <a:off x="4134738" y="1840473"/>
            <a:ext cx="841234" cy="416691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vert="vert270" rtlCol="0" anchor="ctr"/>
          <a:lstStyle/>
          <a:p>
            <a:pPr algn="ctr" defTabSz="914261">
              <a:defRPr/>
            </a:pPr>
            <a:r>
              <a:rPr lang="en-US" sz="1765" dirty="0">
                <a:solidFill>
                  <a:srgbClr val="353535"/>
                </a:solidFill>
                <a:latin typeface="Segoe UI Semilight"/>
              </a:rPr>
              <a:t>ARM – Centralized Control Plane</a:t>
            </a:r>
          </a:p>
        </p:txBody>
      </p:sp>
      <p:sp>
        <p:nvSpPr>
          <p:cNvPr id="5" name="Rectangle 4">
            <a:extLst>
              <a:ext uri="{FF2B5EF4-FFF2-40B4-BE49-F238E27FC236}">
                <a16:creationId xmlns:a16="http://schemas.microsoft.com/office/drawing/2014/main" id="{89EC932F-0ADD-48E3-AC41-AB1816E7991A}"/>
              </a:ext>
            </a:extLst>
          </p:cNvPr>
          <p:cNvSpPr/>
          <p:nvPr/>
        </p:nvSpPr>
        <p:spPr>
          <a:xfrm>
            <a:off x="7525866" y="3437275"/>
            <a:ext cx="1591489" cy="584293"/>
          </a:xfrm>
          <a:prstGeom prst="rect">
            <a:avLst/>
          </a:prstGeom>
          <a:solidFill>
            <a:srgbClr val="6D6D6D"/>
          </a:solidFill>
          <a:ln>
            <a:noFill/>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90000"/>
              </a:lnSpc>
              <a:spcAft>
                <a:spcPts val="800"/>
              </a:spcAft>
              <a:defRPr/>
            </a:pP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Cloud</a:t>
            </a:r>
            <a:b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Resource</a:t>
            </a:r>
            <a:endParaRPr lang="en-US" sz="2000" kern="0" dirty="0">
              <a:solidFill>
                <a:sysClr val="window" lastClr="FFFFFF"/>
              </a:solidFill>
              <a:latin typeface="Calibri" panose="020F0502020204030204"/>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A32C7390-88EA-42D2-AB29-D1B19F486EDB}"/>
              </a:ext>
            </a:extLst>
          </p:cNvPr>
          <p:cNvSpPr/>
          <p:nvPr/>
        </p:nvSpPr>
        <p:spPr>
          <a:xfrm>
            <a:off x="7525866" y="4115871"/>
            <a:ext cx="1591489" cy="584293"/>
          </a:xfrm>
          <a:prstGeom prst="rect">
            <a:avLst/>
          </a:prstGeom>
          <a:solidFill>
            <a:srgbClr val="6D6D6D"/>
          </a:solidFill>
          <a:ln>
            <a:noFill/>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90000"/>
              </a:lnSpc>
              <a:spcAft>
                <a:spcPts val="800"/>
              </a:spcAft>
              <a:defRPr/>
            </a:pP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Cloud</a:t>
            </a:r>
            <a:b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Resource</a:t>
            </a:r>
            <a:endParaRPr lang="en-US" sz="2000" kern="0" dirty="0">
              <a:solidFill>
                <a:sysClr val="window" lastClr="FFFFFF"/>
              </a:solidFill>
              <a:latin typeface="Calibri" panose="020F0502020204030204"/>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64534250-13EA-4CA0-8424-B3ED7FAB080B}"/>
              </a:ext>
            </a:extLst>
          </p:cNvPr>
          <p:cNvSpPr/>
          <p:nvPr/>
        </p:nvSpPr>
        <p:spPr>
          <a:xfrm>
            <a:off x="7525866" y="4794467"/>
            <a:ext cx="1591489" cy="584293"/>
          </a:xfrm>
          <a:prstGeom prst="rect">
            <a:avLst/>
          </a:prstGeom>
          <a:solidFill>
            <a:srgbClr val="6D6D6D"/>
          </a:solidFill>
          <a:ln>
            <a:noFill/>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90000"/>
              </a:lnSpc>
              <a:spcAft>
                <a:spcPts val="800"/>
              </a:spcAft>
              <a:defRPr/>
            </a:pP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Cloud</a:t>
            </a:r>
            <a:b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Resource</a:t>
            </a:r>
            <a:endParaRPr lang="en-US" sz="2000" kern="0" dirty="0">
              <a:solidFill>
                <a:sysClr val="window" lastClr="FFFFFF"/>
              </a:solidFill>
              <a:latin typeface="Calibri" panose="020F0502020204030204"/>
              <a:ea typeface="Calibri" panose="020F0502020204030204" pitchFamily="34"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10C4BDA9-5352-43C0-916F-701C07F4BEFA}"/>
              </a:ext>
            </a:extLst>
          </p:cNvPr>
          <p:cNvSpPr/>
          <p:nvPr/>
        </p:nvSpPr>
        <p:spPr>
          <a:xfrm>
            <a:off x="5208713" y="2356429"/>
            <a:ext cx="1581912" cy="3258378"/>
          </a:xfrm>
          <a:prstGeom prst="roundRect">
            <a:avLst>
              <a:gd name="adj" fmla="val 0"/>
            </a:avLst>
          </a:prstGeom>
          <a:solidFill>
            <a:schemeClr val="tx2"/>
          </a:solidFill>
          <a:effectLst/>
        </p:spPr>
        <p:style>
          <a:lnRef idx="0">
            <a:schemeClr val="accent5"/>
          </a:lnRef>
          <a:fillRef idx="3">
            <a:schemeClr val="accent5"/>
          </a:fillRef>
          <a:effectRef idx="3">
            <a:schemeClr val="accent5"/>
          </a:effectRef>
          <a:fontRef idx="minor">
            <a:schemeClr val="lt1"/>
          </a:fontRef>
        </p:style>
        <p:txBody>
          <a:bodyPr vert="vert270" rtlCol="0" anchor="t"/>
          <a:lstStyle/>
          <a:p>
            <a:pPr algn="ctr" defTabSz="914261">
              <a:defRPr/>
            </a:pPr>
            <a:r>
              <a:rPr lang="en-US" sz="1765" dirty="0">
                <a:solidFill>
                  <a:srgbClr val="FFFFFF"/>
                </a:solidFill>
                <a:latin typeface="Segoe UI Semilight"/>
              </a:rPr>
              <a:t> Azure Policy</a:t>
            </a:r>
          </a:p>
        </p:txBody>
      </p:sp>
      <p:pic>
        <p:nvPicPr>
          <p:cNvPr id="11" name="Picture 10">
            <a:extLst>
              <a:ext uri="{FF2B5EF4-FFF2-40B4-BE49-F238E27FC236}">
                <a16:creationId xmlns:a16="http://schemas.microsoft.com/office/drawing/2014/main" id="{E9A3A5FA-FE9E-4499-92BF-3ADDABA69D94}"/>
              </a:ext>
            </a:extLst>
          </p:cNvPr>
          <p:cNvPicPr>
            <a:picLocks noChangeAspect="1"/>
          </p:cNvPicPr>
          <p:nvPr/>
        </p:nvPicPr>
        <p:blipFill>
          <a:blip r:embed="rId3">
            <a:biLevel thresh="25000"/>
          </a:blip>
          <a:stretch>
            <a:fillRect/>
          </a:stretch>
        </p:blipFill>
        <p:spPr>
          <a:xfrm>
            <a:off x="8541631" y="3286082"/>
            <a:ext cx="495633" cy="495633"/>
          </a:xfrm>
          <a:prstGeom prst="rect">
            <a:avLst/>
          </a:prstGeom>
          <a:noFill/>
        </p:spPr>
      </p:pic>
      <p:pic>
        <p:nvPicPr>
          <p:cNvPr id="12" name="Picture 11">
            <a:extLst>
              <a:ext uri="{FF2B5EF4-FFF2-40B4-BE49-F238E27FC236}">
                <a16:creationId xmlns:a16="http://schemas.microsoft.com/office/drawing/2014/main" id="{F78A36F0-6054-4AA5-8BC5-DD6FC83114B9}"/>
              </a:ext>
            </a:extLst>
          </p:cNvPr>
          <p:cNvPicPr>
            <a:picLocks noChangeAspect="1"/>
          </p:cNvPicPr>
          <p:nvPr/>
        </p:nvPicPr>
        <p:blipFill>
          <a:blip r:embed="rId3">
            <a:biLevel thresh="25000"/>
          </a:blip>
          <a:stretch>
            <a:fillRect/>
          </a:stretch>
        </p:blipFill>
        <p:spPr>
          <a:xfrm>
            <a:off x="8541631" y="4034782"/>
            <a:ext cx="495633" cy="495633"/>
          </a:xfrm>
          <a:prstGeom prst="rect">
            <a:avLst/>
          </a:prstGeom>
          <a:noFill/>
        </p:spPr>
      </p:pic>
      <p:pic>
        <p:nvPicPr>
          <p:cNvPr id="13" name="Picture 12">
            <a:extLst>
              <a:ext uri="{FF2B5EF4-FFF2-40B4-BE49-F238E27FC236}">
                <a16:creationId xmlns:a16="http://schemas.microsoft.com/office/drawing/2014/main" id="{64DFD8BA-3F36-4DC4-9C9A-FF7DD20AEF13}"/>
              </a:ext>
            </a:extLst>
          </p:cNvPr>
          <p:cNvPicPr>
            <a:picLocks noChangeAspect="1"/>
          </p:cNvPicPr>
          <p:nvPr/>
        </p:nvPicPr>
        <p:blipFill>
          <a:blip r:embed="rId3">
            <a:biLevel thresh="25000"/>
          </a:blip>
          <a:stretch>
            <a:fillRect/>
          </a:stretch>
        </p:blipFill>
        <p:spPr>
          <a:xfrm>
            <a:off x="8541631" y="4697319"/>
            <a:ext cx="495633" cy="495633"/>
          </a:xfrm>
          <a:prstGeom prst="rect">
            <a:avLst/>
          </a:prstGeom>
          <a:noFill/>
        </p:spPr>
      </p:pic>
      <p:sp>
        <p:nvSpPr>
          <p:cNvPr id="10" name="AutoShape 4" descr="Image result for runtime icon">
            <a:extLst>
              <a:ext uri="{FF2B5EF4-FFF2-40B4-BE49-F238E27FC236}">
                <a16:creationId xmlns:a16="http://schemas.microsoft.com/office/drawing/2014/main" id="{2F17A915-444C-44F0-AB61-4674FA6EA8BC}"/>
              </a:ext>
            </a:extLst>
          </p:cNvPr>
          <p:cNvSpPr>
            <a:spLocks noChangeAspect="1" noChangeArrowheads="1"/>
          </p:cNvSpPr>
          <p:nvPr/>
        </p:nvSpPr>
        <p:spPr bwMode="auto">
          <a:xfrm>
            <a:off x="5943644" y="3276644"/>
            <a:ext cx="304714" cy="3047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261">
              <a:defRPr/>
            </a:pPr>
            <a:endParaRPr lang="en-US" sz="1765">
              <a:solidFill>
                <a:srgbClr val="353535"/>
              </a:solidFill>
              <a:latin typeface="Segoe UI Semilight"/>
            </a:endParaRPr>
          </a:p>
        </p:txBody>
      </p:sp>
      <p:pic>
        <p:nvPicPr>
          <p:cNvPr id="1038" name="Picture 14" descr="Image result for spin icon">
            <a:extLst>
              <a:ext uri="{FF2B5EF4-FFF2-40B4-BE49-F238E27FC236}">
                <a16:creationId xmlns:a16="http://schemas.microsoft.com/office/drawing/2014/main" id="{CCB45ABF-73E1-478C-965B-0A3023DB9A26}"/>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5878203" y="3948130"/>
            <a:ext cx="597394" cy="59739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check icons">
            <a:extLst>
              <a:ext uri="{FF2B5EF4-FFF2-40B4-BE49-F238E27FC236}">
                <a16:creationId xmlns:a16="http://schemas.microsoft.com/office/drawing/2014/main" id="{73B06EAE-8FCE-4E1A-A827-D3A1E239BF39}"/>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26043" y="3460099"/>
            <a:ext cx="241921" cy="24192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descr="Image result for check icons">
            <a:extLst>
              <a:ext uri="{FF2B5EF4-FFF2-40B4-BE49-F238E27FC236}">
                <a16:creationId xmlns:a16="http://schemas.microsoft.com/office/drawing/2014/main" id="{D658EC53-9135-457B-A2BF-FD1A283726A5}"/>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26043" y="4207013"/>
            <a:ext cx="241921" cy="24192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cross icons">
            <a:extLst>
              <a:ext uri="{FF2B5EF4-FFF2-40B4-BE49-F238E27FC236}">
                <a16:creationId xmlns:a16="http://schemas.microsoft.com/office/drawing/2014/main" id="{329C10B0-C96A-48B9-817E-64397366E8CB}"/>
              </a:ext>
            </a:extLst>
          </p:cNvPr>
          <p:cNvPicPr>
            <a:picLocks noChangeAspect="1" noChangeArrowheads="1"/>
          </p:cNvPicPr>
          <p:nvPr/>
        </p:nvPicPr>
        <p:blipFill>
          <a:blip r:embed="rId6">
            <a:duotone>
              <a:prstClr val="black"/>
              <a:srgbClr val="C00000">
                <a:tint val="45000"/>
                <a:satMod val="400000"/>
              </a:srgbClr>
            </a:duotone>
            <a:extLst>
              <a:ext uri="{28A0092B-C50C-407E-A947-70E740481C1C}">
                <a14:useLocalDpi xmlns:a14="http://schemas.microsoft.com/office/drawing/2010/main" val="0"/>
              </a:ext>
            </a:extLst>
          </a:blip>
          <a:srcRect/>
          <a:stretch>
            <a:fillRect/>
          </a:stretch>
        </p:blipFill>
        <p:spPr bwMode="auto">
          <a:xfrm>
            <a:off x="8684446" y="4837639"/>
            <a:ext cx="283519" cy="28351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Image result for search icon">
            <a:extLst>
              <a:ext uri="{FF2B5EF4-FFF2-40B4-BE49-F238E27FC236}">
                <a16:creationId xmlns:a16="http://schemas.microsoft.com/office/drawing/2014/main" id="{07978146-446B-462B-950C-2916BBBABC31}"/>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8600690" y="3350403"/>
            <a:ext cx="573208" cy="568863"/>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63733308-33FC-4F04-A787-077676B9C87F}"/>
              </a:ext>
            </a:extLst>
          </p:cNvPr>
          <p:cNvGrpSpPr/>
          <p:nvPr/>
        </p:nvGrpSpPr>
        <p:grpSpPr>
          <a:xfrm>
            <a:off x="1644068" y="2492156"/>
            <a:ext cx="759507" cy="2793194"/>
            <a:chOff x="1676390" y="2541497"/>
            <a:chExt cx="774848" cy="2849607"/>
          </a:xfrm>
        </p:grpSpPr>
        <p:sp>
          <p:nvSpPr>
            <p:cNvPr id="22" name="people_4">
              <a:extLst>
                <a:ext uri="{FF2B5EF4-FFF2-40B4-BE49-F238E27FC236}">
                  <a16:creationId xmlns:a16="http://schemas.microsoft.com/office/drawing/2014/main" id="{B42EB2F5-23C7-475F-B237-F83E46E4AE7C}"/>
                </a:ext>
              </a:extLst>
            </p:cNvPr>
            <p:cNvSpPr>
              <a:spLocks noChangeAspect="1" noEditPoints="1"/>
            </p:cNvSpPr>
            <p:nvPr/>
          </p:nvSpPr>
          <p:spPr bwMode="auto">
            <a:xfrm>
              <a:off x="1719091" y="2541497"/>
              <a:ext cx="689446" cy="77078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pic>
          <p:nvPicPr>
            <p:cNvPr id="24" name="Picture 20" descr="Image result for software icons">
              <a:extLst>
                <a:ext uri="{FF2B5EF4-FFF2-40B4-BE49-F238E27FC236}">
                  <a16:creationId xmlns:a16="http://schemas.microsoft.com/office/drawing/2014/main" id="{C98D0846-DF7C-42AD-BB78-86B029257F7F}"/>
                </a:ext>
              </a:extLst>
            </p:cNvPr>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76390" y="4152752"/>
              <a:ext cx="774848" cy="77484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07E542CE-F254-493E-B2C5-7C92A64594BB}"/>
                </a:ext>
              </a:extLst>
            </p:cNvPr>
            <p:cNvSpPr txBox="1"/>
            <p:nvPr/>
          </p:nvSpPr>
          <p:spPr>
            <a:xfrm>
              <a:off x="1744656" y="3317791"/>
              <a:ext cx="642941" cy="376738"/>
            </a:xfrm>
            <a:prstGeom prst="rect">
              <a:avLst/>
            </a:prstGeom>
            <a:noFill/>
          </p:spPr>
          <p:txBody>
            <a:bodyPr wrap="none" rtlCol="0">
              <a:spAutoFit/>
            </a:bodyPr>
            <a:lstStyle/>
            <a:p>
              <a:pPr defTabSz="914261">
                <a:defRPr/>
              </a:pPr>
              <a:r>
                <a:rPr lang="en-US" sz="1765" dirty="0">
                  <a:solidFill>
                    <a:srgbClr val="353535"/>
                  </a:solidFill>
                  <a:latin typeface="Segoe UI Semilight"/>
                </a:rPr>
                <a:t>User</a:t>
              </a:r>
            </a:p>
          </p:txBody>
        </p:sp>
        <p:sp>
          <p:nvSpPr>
            <p:cNvPr id="26" name="TextBox 25">
              <a:extLst>
                <a:ext uri="{FF2B5EF4-FFF2-40B4-BE49-F238E27FC236}">
                  <a16:creationId xmlns:a16="http://schemas.microsoft.com/office/drawing/2014/main" id="{E3801E9D-75C2-4923-9B9A-33E48D0F241B}"/>
                </a:ext>
              </a:extLst>
            </p:cNvPr>
            <p:cNvSpPr txBox="1"/>
            <p:nvPr/>
          </p:nvSpPr>
          <p:spPr>
            <a:xfrm>
              <a:off x="1703780" y="5014366"/>
              <a:ext cx="726333" cy="376738"/>
            </a:xfrm>
            <a:prstGeom prst="rect">
              <a:avLst/>
            </a:prstGeom>
            <a:noFill/>
          </p:spPr>
          <p:txBody>
            <a:bodyPr wrap="none" rtlCol="0">
              <a:spAutoFit/>
            </a:bodyPr>
            <a:lstStyle/>
            <a:p>
              <a:pPr defTabSz="914261">
                <a:defRPr/>
              </a:pPr>
              <a:r>
                <a:rPr lang="en-US" sz="1765" dirty="0">
                  <a:solidFill>
                    <a:srgbClr val="353535"/>
                  </a:solidFill>
                  <a:latin typeface="Segoe UI Semilight"/>
                </a:rPr>
                <a:t>Code</a:t>
              </a:r>
            </a:p>
          </p:txBody>
        </p:sp>
      </p:grpSp>
    </p:spTree>
    <p:extLst>
      <p:ext uri="{BB962C8B-B14F-4D97-AF65-F5344CB8AC3E}">
        <p14:creationId xmlns:p14="http://schemas.microsoft.com/office/powerpoint/2010/main" val="1808603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8" presetClass="emph" presetSubtype="0" fill="hold" nodeType="clickEffect">
                                  <p:stCondLst>
                                    <p:cond delay="0"/>
                                  </p:stCondLst>
                                  <p:childTnLst>
                                    <p:animRot by="43200000">
                                      <p:cBhvr>
                                        <p:cTn id="10" dur="1500" fill="hold"/>
                                        <p:tgtEl>
                                          <p:spTgt spid="103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2" presetClass="entr" presetSubtype="1"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p:tgtEl>
                                          <p:spTgt spid="29"/>
                                        </p:tgtEl>
                                        <p:attrNameLst>
                                          <p:attrName>ppt_y</p:attrName>
                                        </p:attrNameLst>
                                      </p:cBhvr>
                                      <p:tavLst>
                                        <p:tav tm="0">
                                          <p:val>
                                            <p:strVal val="#ppt_y-#ppt_h*1.125000"/>
                                          </p:val>
                                        </p:tav>
                                        <p:tav tm="100000">
                                          <p:val>
                                            <p:strVal val="#ppt_y"/>
                                          </p:val>
                                        </p:tav>
                                      </p:tavLst>
                                    </p:anim>
                                    <p:animEffect transition="in" filter="wipe(down)">
                                      <p:cBhvr>
                                        <p:cTn id="16" dur="500"/>
                                        <p:tgtEl>
                                          <p:spTgt spid="29"/>
                                        </p:tgtEl>
                                      </p:cBhvr>
                                    </p:animEffect>
                                  </p:childTnLst>
                                </p:cTn>
                              </p:par>
                            </p:childTnLst>
                          </p:cTn>
                        </p:par>
                        <p:par>
                          <p:cTn id="17" fill="hold">
                            <p:stCondLst>
                              <p:cond delay="500"/>
                            </p:stCondLst>
                            <p:childTnLst>
                              <p:par>
                                <p:cTn id="18" presetID="42" presetClass="path" presetSubtype="0" accel="50000" decel="50000" fill="hold" nodeType="afterEffect">
                                  <p:stCondLst>
                                    <p:cond delay="1000"/>
                                  </p:stCondLst>
                                  <p:childTnLst>
                                    <p:animMotion origin="layout" path="M -1.78708E-6 8.53382E-7 L -1.78708E-6 0.20903 " pathEditMode="relative" rAng="0" ptsTypes="AA">
                                      <p:cBhvr>
                                        <p:cTn id="19" dur="2000" fill="hold"/>
                                        <p:tgtEl>
                                          <p:spTgt spid="29"/>
                                        </p:tgtEl>
                                        <p:attrNameLst>
                                          <p:attrName>ppt_x</p:attrName>
                                          <p:attrName>ppt_y</p:attrName>
                                        </p:attrNameLst>
                                      </p:cBhvr>
                                      <p:rCtr x="0" y="10440"/>
                                    </p:animMotion>
                                  </p:childTnLst>
                                </p:cTn>
                              </p:par>
                              <p:par>
                                <p:cTn id="20" presetID="1" presetClass="entr" presetSubtype="0" fill="hold" nodeType="withEffect">
                                  <p:stCondLst>
                                    <p:cond delay="1000"/>
                                  </p:stCondLst>
                                  <p:childTnLst>
                                    <p:set>
                                      <p:cBhvr>
                                        <p:cTn id="21" dur="1" fill="hold">
                                          <p:stCondLst>
                                            <p:cond delay="249"/>
                                          </p:stCondLst>
                                        </p:cTn>
                                        <p:tgtEl>
                                          <p:spTgt spid="1040"/>
                                        </p:tgtEl>
                                        <p:attrNameLst>
                                          <p:attrName>style.visibility</p:attrName>
                                        </p:attrNameLst>
                                      </p:cBhvr>
                                      <p:to>
                                        <p:strVal val="visible"/>
                                      </p:to>
                                    </p:set>
                                  </p:childTnLst>
                                </p:cTn>
                              </p:par>
                              <p:par>
                                <p:cTn id="22" presetID="1" presetClass="entr" presetSubtype="0" fill="hold" nodeType="withEffect">
                                  <p:stCondLst>
                                    <p:cond delay="1600"/>
                                  </p:stCondLst>
                                  <p:childTnLst>
                                    <p:set>
                                      <p:cBhvr>
                                        <p:cTn id="23" dur="1" fill="hold">
                                          <p:stCondLst>
                                            <p:cond delay="249"/>
                                          </p:stCondLst>
                                        </p:cTn>
                                        <p:tgtEl>
                                          <p:spTgt spid="23"/>
                                        </p:tgtEl>
                                        <p:attrNameLst>
                                          <p:attrName>style.visibility</p:attrName>
                                        </p:attrNameLst>
                                      </p:cBhvr>
                                      <p:to>
                                        <p:strVal val="visible"/>
                                      </p:to>
                                    </p:set>
                                  </p:childTnLst>
                                </p:cTn>
                              </p:par>
                              <p:par>
                                <p:cTn id="24" presetID="1" presetClass="entr" presetSubtype="0" fill="hold" nodeType="withEffect">
                                  <p:stCondLst>
                                    <p:cond delay="2300"/>
                                  </p:stCondLst>
                                  <p:childTnLst>
                                    <p:set>
                                      <p:cBhvr>
                                        <p:cTn id="25" dur="1" fill="hold">
                                          <p:stCondLst>
                                            <p:cond delay="0"/>
                                          </p:stCondLst>
                                        </p:cTn>
                                        <p:tgtEl>
                                          <p:spTgt spid="1042"/>
                                        </p:tgtEl>
                                        <p:attrNameLst>
                                          <p:attrName>style.visibility</p:attrName>
                                        </p:attrNameLst>
                                      </p:cBhvr>
                                      <p:to>
                                        <p:strVal val="visible"/>
                                      </p:to>
                                    </p:set>
                                  </p:childTnLst>
                                </p:cTn>
                              </p:par>
                            </p:childTnLst>
                          </p:cTn>
                        </p:par>
                        <p:par>
                          <p:cTn id="26" fill="hold">
                            <p:stCondLst>
                              <p:cond delay="3500"/>
                            </p:stCondLst>
                            <p:childTnLst>
                              <p:par>
                                <p:cTn id="27" presetID="1" presetClass="exit" presetSubtype="0" fill="hold" nodeType="afterEffect">
                                  <p:stCondLst>
                                    <p:cond delay="500"/>
                                  </p:stCondLst>
                                  <p:childTnLst>
                                    <p:set>
                                      <p:cBhvr>
                                        <p:cTn id="28"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Policy Language</a:t>
            </a:r>
          </a:p>
        </p:txBody>
      </p:sp>
      <p:sp>
        <p:nvSpPr>
          <p:cNvPr id="6" name="Text Placeholder 5"/>
          <p:cNvSpPr>
            <a:spLocks noGrp="1"/>
          </p:cNvSpPr>
          <p:nvPr>
            <p:ph type="body" sz="quarter" idx="10"/>
          </p:nvPr>
        </p:nvSpPr>
        <p:spPr>
          <a:xfrm>
            <a:off x="270067" y="1189813"/>
            <a:ext cx="11653425" cy="3854710"/>
          </a:xfrm>
        </p:spPr>
        <p:txBody>
          <a:bodyPr/>
          <a:lstStyle/>
          <a:p>
            <a:pPr lvl="1"/>
            <a:r>
              <a:rPr lang="en-US" sz="1175" dirty="0">
                <a:latin typeface="Consolas" panose="020B0609020204030204" pitchFamily="49" charset="0"/>
              </a:rPr>
              <a:t>{</a:t>
            </a:r>
          </a:p>
          <a:p>
            <a:pPr lvl="1"/>
            <a:r>
              <a:rPr lang="en-US" sz="1175" dirty="0">
                <a:latin typeface="Consolas" panose="020B0609020204030204" pitchFamily="49" charset="0"/>
              </a:rPr>
              <a:t>  "if": {</a:t>
            </a:r>
          </a:p>
          <a:p>
            <a:pPr lvl="1"/>
            <a:r>
              <a:rPr lang="en-US" sz="1175" dirty="0">
                <a:latin typeface="Consolas" panose="020B0609020204030204" pitchFamily="49" charset="0"/>
              </a:rPr>
              <a:t>    &lt;accessor&gt;, &lt;condition&gt; | &lt;logical operator&gt;</a:t>
            </a:r>
          </a:p>
          <a:p>
            <a:pPr lvl="1"/>
            <a:r>
              <a:rPr lang="en-US" sz="1175" dirty="0">
                <a:latin typeface="Consolas" panose="020B0609020204030204" pitchFamily="49" charset="0"/>
              </a:rPr>
              <a:t>  },</a:t>
            </a:r>
          </a:p>
          <a:p>
            <a:pPr lvl="1"/>
            <a:r>
              <a:rPr lang="en-US" sz="1175" dirty="0">
                <a:latin typeface="Consolas" panose="020B0609020204030204" pitchFamily="49" charset="0"/>
              </a:rPr>
              <a:t>  "then": {</a:t>
            </a:r>
          </a:p>
          <a:p>
            <a:pPr lvl="1"/>
            <a:r>
              <a:rPr lang="en-US" sz="1175" dirty="0">
                <a:latin typeface="Consolas" panose="020B0609020204030204" pitchFamily="49" charset="0"/>
              </a:rPr>
              <a:t>    "effect": “Disabled | append | deny | audit | </a:t>
            </a:r>
            <a:r>
              <a:rPr lang="en-US" sz="1175" dirty="0" err="1">
                <a:latin typeface="Consolas" panose="020B0609020204030204" pitchFamily="49" charset="0"/>
              </a:rPr>
              <a:t>auditIfNotExists</a:t>
            </a:r>
            <a:r>
              <a:rPr lang="en-US" sz="1175" dirty="0">
                <a:latin typeface="Consolas" panose="020B0609020204030204" pitchFamily="49" charset="0"/>
              </a:rPr>
              <a:t> | </a:t>
            </a:r>
            <a:r>
              <a:rPr lang="en-US" sz="1175" dirty="0" err="1">
                <a:latin typeface="Consolas" panose="020B0609020204030204" pitchFamily="49" charset="0"/>
              </a:rPr>
              <a:t>deployIfNotExists</a:t>
            </a:r>
            <a:r>
              <a:rPr lang="en-US" sz="1175" dirty="0">
                <a:latin typeface="Consolas" panose="020B0609020204030204" pitchFamily="49" charset="0"/>
              </a:rPr>
              <a:t>"</a:t>
            </a:r>
          </a:p>
          <a:p>
            <a:pPr lvl="1"/>
            <a:r>
              <a:rPr lang="en-US" sz="1175" dirty="0">
                <a:latin typeface="Consolas" panose="020B0609020204030204" pitchFamily="49" charset="0"/>
              </a:rPr>
              <a:t>  }</a:t>
            </a:r>
          </a:p>
          <a:p>
            <a:pPr lvl="1"/>
            <a:r>
              <a:rPr lang="en-US" sz="1175" dirty="0">
                <a:latin typeface="Consolas" panose="020B0609020204030204" pitchFamily="49" charset="0"/>
              </a:rPr>
              <a:t>}</a:t>
            </a:r>
          </a:p>
          <a:p>
            <a:pPr lvl="1"/>
            <a:endParaRPr lang="en-US" sz="1175" dirty="0">
              <a:latin typeface="Consolas" panose="020B0609020204030204" pitchFamily="49" charset="0"/>
            </a:endParaRPr>
          </a:p>
          <a:p>
            <a:pPr lvl="1"/>
            <a:r>
              <a:rPr lang="en-US" dirty="0"/>
              <a:t>Operators</a:t>
            </a:r>
          </a:p>
          <a:p>
            <a:pPr lvl="2"/>
            <a:r>
              <a:rPr lang="en-US" sz="1765" dirty="0">
                <a:latin typeface="Consolas" panose="020B0609020204030204" pitchFamily="49" charset="0"/>
              </a:rPr>
              <a:t>“not”: { … }</a:t>
            </a:r>
          </a:p>
          <a:p>
            <a:pPr lvl="2"/>
            <a:r>
              <a:rPr lang="en-US" sz="1765" dirty="0">
                <a:latin typeface="Consolas" panose="020B0609020204030204" pitchFamily="49" charset="0"/>
              </a:rPr>
              <a:t>“</a:t>
            </a:r>
            <a:r>
              <a:rPr lang="en-US" sz="1765" dirty="0" err="1">
                <a:latin typeface="Consolas" panose="020B0609020204030204" pitchFamily="49" charset="0"/>
              </a:rPr>
              <a:t>allOf</a:t>
            </a:r>
            <a:r>
              <a:rPr lang="en-US" sz="1765" dirty="0">
                <a:latin typeface="Consolas" panose="020B0609020204030204" pitchFamily="49" charset="0"/>
              </a:rPr>
              <a:t>”: [ … ]</a:t>
            </a:r>
          </a:p>
          <a:p>
            <a:pPr lvl="2"/>
            <a:r>
              <a:rPr lang="en-US" sz="1765" dirty="0">
                <a:latin typeface="Consolas" panose="020B0609020204030204" pitchFamily="49" charset="0"/>
              </a:rPr>
              <a:t>“</a:t>
            </a:r>
            <a:r>
              <a:rPr lang="en-US" sz="1765" dirty="0" err="1">
                <a:latin typeface="Consolas" panose="020B0609020204030204" pitchFamily="49" charset="0"/>
              </a:rPr>
              <a:t>anyOf</a:t>
            </a:r>
            <a:r>
              <a:rPr lang="en-US" sz="1765" dirty="0">
                <a:latin typeface="Consolas" panose="020B0609020204030204" pitchFamily="49" charset="0"/>
              </a:rPr>
              <a:t>”: [ … ]</a:t>
            </a:r>
          </a:p>
          <a:p>
            <a:pPr lvl="2"/>
            <a:endParaRPr lang="en-US" dirty="0"/>
          </a:p>
          <a:p>
            <a:pPr lvl="2"/>
            <a:endParaRPr lang="en-US" dirty="0"/>
          </a:p>
        </p:txBody>
      </p:sp>
      <p:sp>
        <p:nvSpPr>
          <p:cNvPr id="2" name="TextBox 1">
            <a:extLst>
              <a:ext uri="{FF2B5EF4-FFF2-40B4-BE49-F238E27FC236}">
                <a16:creationId xmlns:a16="http://schemas.microsoft.com/office/drawing/2014/main" id="{8B17C3FA-CB97-46CE-B523-96BEC496E049}"/>
              </a:ext>
            </a:extLst>
          </p:cNvPr>
          <p:cNvSpPr txBox="1"/>
          <p:nvPr/>
        </p:nvSpPr>
        <p:spPr>
          <a:xfrm>
            <a:off x="6469459" y="2931290"/>
            <a:ext cx="3809264" cy="2884463"/>
          </a:xfrm>
          <a:prstGeom prst="rect">
            <a:avLst/>
          </a:prstGeom>
          <a:noFill/>
        </p:spPr>
        <p:txBody>
          <a:bodyPr wrap="square" lIns="179259" tIns="143407" rIns="179259" bIns="143407" rtlCol="0">
            <a:spAutoFit/>
          </a:bodyPr>
          <a:lstStyle/>
          <a:p>
            <a:pPr defTabSz="914192">
              <a:defRPr/>
            </a:pPr>
            <a:r>
              <a:rPr lang="en-US" sz="2745" dirty="0">
                <a:solidFill>
                  <a:srgbClr val="1A1A1A"/>
                </a:solidFill>
                <a:latin typeface="Segoe UI"/>
              </a:rPr>
              <a:t>Conditions</a:t>
            </a:r>
          </a:p>
          <a:p>
            <a:pPr marL="457095" lvl="1" defTabSz="914192">
              <a:defRPr/>
            </a:pPr>
            <a:r>
              <a:rPr lang="en-US" sz="1765" dirty="0">
                <a:solidFill>
                  <a:srgbClr val="1A1A1A"/>
                </a:solidFill>
                <a:latin typeface="Consolas" panose="020B0609020204030204" pitchFamily="49" charset="0"/>
              </a:rPr>
              <a:t>“equals”: “value”</a:t>
            </a:r>
          </a:p>
          <a:p>
            <a:pPr marL="457095" lvl="1" defTabSz="914192">
              <a:defRPr/>
            </a:pPr>
            <a:r>
              <a:rPr lang="en-US" sz="1765" dirty="0">
                <a:solidFill>
                  <a:srgbClr val="1A1A1A"/>
                </a:solidFill>
                <a:latin typeface="Consolas" panose="020B0609020204030204" pitchFamily="49" charset="0"/>
              </a:rPr>
              <a:t>“like”: “value”</a:t>
            </a:r>
          </a:p>
          <a:p>
            <a:pPr marL="457095" lvl="1" defTabSz="914192">
              <a:defRPr/>
            </a:pPr>
            <a:r>
              <a:rPr lang="en-US" sz="1765" dirty="0">
                <a:solidFill>
                  <a:srgbClr val="1A1A1A"/>
                </a:solidFill>
                <a:latin typeface="Consolas" panose="020B0609020204030204" pitchFamily="49" charset="0"/>
              </a:rPr>
              <a:t>“match”: “value”</a:t>
            </a:r>
          </a:p>
          <a:p>
            <a:pPr marL="457095" lvl="1" defTabSz="914192">
              <a:defRPr/>
            </a:pPr>
            <a:r>
              <a:rPr lang="en-US" sz="1765" dirty="0">
                <a:solidFill>
                  <a:srgbClr val="1A1A1A"/>
                </a:solidFill>
                <a:latin typeface="Consolas" panose="020B0609020204030204" pitchFamily="49" charset="0"/>
              </a:rPr>
              <a:t>“contains”: “value”</a:t>
            </a:r>
          </a:p>
          <a:p>
            <a:pPr marL="457095" lvl="1" defTabSz="914192">
              <a:defRPr/>
            </a:pPr>
            <a:r>
              <a:rPr lang="en-US" sz="1765" dirty="0">
                <a:solidFill>
                  <a:srgbClr val="1A1A1A"/>
                </a:solidFill>
                <a:latin typeface="Consolas" panose="020B0609020204030204" pitchFamily="49" charset="0"/>
              </a:rPr>
              <a:t>“in”: [“val1”, “val2”]</a:t>
            </a:r>
          </a:p>
          <a:p>
            <a:pPr marL="457095" lvl="1" defTabSz="914192">
              <a:defRPr/>
            </a:pPr>
            <a:r>
              <a:rPr lang="en-US" sz="1765" dirty="0">
                <a:solidFill>
                  <a:srgbClr val="1A1A1A"/>
                </a:solidFill>
                <a:latin typeface="Consolas" panose="020B0609020204030204" pitchFamily="49" charset="0"/>
              </a:rPr>
              <a:t>“</a:t>
            </a:r>
            <a:r>
              <a:rPr lang="en-US" sz="1765" dirty="0" err="1">
                <a:solidFill>
                  <a:srgbClr val="1A1A1A"/>
                </a:solidFill>
                <a:latin typeface="Consolas" panose="020B0609020204030204" pitchFamily="49" charset="0"/>
              </a:rPr>
              <a:t>containsKey</a:t>
            </a:r>
            <a:r>
              <a:rPr lang="en-US" sz="1765" dirty="0">
                <a:solidFill>
                  <a:srgbClr val="1A1A1A"/>
                </a:solidFill>
                <a:latin typeface="Consolas" panose="020B0609020204030204" pitchFamily="49" charset="0"/>
              </a:rPr>
              <a:t>”: “</a:t>
            </a:r>
            <a:r>
              <a:rPr lang="en-US" sz="1765" dirty="0" err="1">
                <a:solidFill>
                  <a:srgbClr val="1A1A1A"/>
                </a:solidFill>
                <a:latin typeface="Consolas" panose="020B0609020204030204" pitchFamily="49" charset="0"/>
              </a:rPr>
              <a:t>keyName</a:t>
            </a:r>
            <a:r>
              <a:rPr lang="en-US" sz="1765" dirty="0">
                <a:solidFill>
                  <a:srgbClr val="1A1A1A"/>
                </a:solidFill>
                <a:latin typeface="Consolas" panose="020B0609020204030204" pitchFamily="49" charset="0"/>
              </a:rPr>
              <a:t>”</a:t>
            </a:r>
          </a:p>
          <a:p>
            <a:pPr marL="457095" lvl="1" defTabSz="914192">
              <a:defRPr/>
            </a:pPr>
            <a:r>
              <a:rPr lang="en-US" sz="1765" dirty="0">
                <a:solidFill>
                  <a:srgbClr val="1A1A1A"/>
                </a:solidFill>
                <a:latin typeface="Consolas" panose="020B0609020204030204" pitchFamily="49" charset="0"/>
              </a:rPr>
              <a:t>“exists”: “bool”</a:t>
            </a:r>
          </a:p>
          <a:p>
            <a:pPr marL="457095" lvl="1" defTabSz="914192">
              <a:defRPr/>
            </a:pPr>
            <a:r>
              <a:rPr lang="en-US" sz="1765" dirty="0">
                <a:solidFill>
                  <a:srgbClr val="1A1A1A"/>
                </a:solidFill>
                <a:latin typeface="Consolas" panose="020B0609020204030204" pitchFamily="49" charset="0"/>
              </a:rPr>
              <a:t>+ “not*” variants</a:t>
            </a:r>
          </a:p>
        </p:txBody>
      </p:sp>
      <p:sp>
        <p:nvSpPr>
          <p:cNvPr id="8" name="TextBox 7">
            <a:extLst>
              <a:ext uri="{FF2B5EF4-FFF2-40B4-BE49-F238E27FC236}">
                <a16:creationId xmlns:a16="http://schemas.microsoft.com/office/drawing/2014/main" id="{A0CEBE66-68DD-49E9-9D2E-199CA87FF961}"/>
              </a:ext>
            </a:extLst>
          </p:cNvPr>
          <p:cNvSpPr txBox="1"/>
          <p:nvPr/>
        </p:nvSpPr>
        <p:spPr>
          <a:xfrm>
            <a:off x="419449" y="4654035"/>
            <a:ext cx="3585190" cy="1274361"/>
          </a:xfrm>
          <a:prstGeom prst="rect">
            <a:avLst/>
          </a:prstGeom>
          <a:noFill/>
        </p:spPr>
        <p:txBody>
          <a:bodyPr wrap="square" lIns="179259" tIns="143407" rIns="179259" bIns="143407" rtlCol="0">
            <a:spAutoFit/>
          </a:bodyPr>
          <a:lstStyle/>
          <a:p>
            <a:pPr defTabSz="914192">
              <a:defRPr/>
            </a:pPr>
            <a:r>
              <a:rPr lang="en-US" sz="2745" dirty="0">
                <a:solidFill>
                  <a:srgbClr val="1A1A1A"/>
                </a:solidFill>
                <a:latin typeface="Segoe UI"/>
              </a:rPr>
              <a:t>Accessors</a:t>
            </a:r>
          </a:p>
          <a:p>
            <a:pPr marL="457095" lvl="1" defTabSz="914192">
              <a:defRPr/>
            </a:pPr>
            <a:r>
              <a:rPr lang="en-US" sz="1765" dirty="0">
                <a:solidFill>
                  <a:srgbClr val="1A1A1A"/>
                </a:solidFill>
                <a:latin typeface="Consolas" panose="020B0609020204030204" pitchFamily="49" charset="0"/>
              </a:rPr>
              <a:t>“field”: “fieldname”</a:t>
            </a:r>
          </a:p>
          <a:p>
            <a:pPr marL="457095" lvl="1" defTabSz="914192">
              <a:defRPr/>
            </a:pPr>
            <a:r>
              <a:rPr lang="en-US" sz="1765" dirty="0">
                <a:solidFill>
                  <a:srgbClr val="1A1A1A"/>
                </a:solidFill>
                <a:latin typeface="Consolas" panose="020B0609020204030204" pitchFamily="49" charset="0"/>
              </a:rPr>
              <a:t>“source”: “action”</a:t>
            </a:r>
          </a:p>
        </p:txBody>
      </p:sp>
      <p:sp>
        <p:nvSpPr>
          <p:cNvPr id="9" name="TextBox 8">
            <a:extLst>
              <a:ext uri="{FF2B5EF4-FFF2-40B4-BE49-F238E27FC236}">
                <a16:creationId xmlns:a16="http://schemas.microsoft.com/office/drawing/2014/main" id="{5493CF5B-F9B2-4550-AEB0-7451E9D35CEA}"/>
              </a:ext>
            </a:extLst>
          </p:cNvPr>
          <p:cNvSpPr txBox="1"/>
          <p:nvPr/>
        </p:nvSpPr>
        <p:spPr>
          <a:xfrm>
            <a:off x="3631182" y="2931288"/>
            <a:ext cx="3585190" cy="2936120"/>
          </a:xfrm>
          <a:prstGeom prst="rect">
            <a:avLst/>
          </a:prstGeom>
          <a:noFill/>
        </p:spPr>
        <p:txBody>
          <a:bodyPr wrap="square" lIns="179259" tIns="143407" rIns="179259" bIns="143407" rtlCol="0">
            <a:spAutoFit/>
          </a:bodyPr>
          <a:lstStyle/>
          <a:p>
            <a:pPr defTabSz="914192">
              <a:defRPr/>
            </a:pPr>
            <a:r>
              <a:rPr lang="en-US" sz="2745" dirty="0">
                <a:solidFill>
                  <a:srgbClr val="1A1A1A"/>
                </a:solidFill>
                <a:latin typeface="Segoe UI"/>
              </a:rPr>
              <a:t>Fields</a:t>
            </a:r>
          </a:p>
          <a:p>
            <a:pPr marL="457095" lvl="1" defTabSz="914192">
              <a:defRPr/>
            </a:pPr>
            <a:r>
              <a:rPr lang="en-US" sz="1765" dirty="0">
                <a:solidFill>
                  <a:srgbClr val="1A1A1A"/>
                </a:solidFill>
                <a:latin typeface="Consolas" panose="020B0609020204030204" pitchFamily="49" charset="0"/>
              </a:rPr>
              <a:t>name</a:t>
            </a:r>
          </a:p>
          <a:p>
            <a:pPr marL="457095" lvl="1" defTabSz="914192">
              <a:defRPr/>
            </a:pPr>
            <a:r>
              <a:rPr lang="en-US" sz="1765" dirty="0">
                <a:solidFill>
                  <a:srgbClr val="1A1A1A"/>
                </a:solidFill>
                <a:latin typeface="Consolas" panose="020B0609020204030204" pitchFamily="49" charset="0"/>
              </a:rPr>
              <a:t>kind</a:t>
            </a:r>
          </a:p>
          <a:p>
            <a:pPr marL="457095" lvl="1" defTabSz="914192">
              <a:defRPr/>
            </a:pPr>
            <a:r>
              <a:rPr lang="en-US" sz="1765" dirty="0">
                <a:solidFill>
                  <a:srgbClr val="1A1A1A"/>
                </a:solidFill>
                <a:latin typeface="Consolas" panose="020B0609020204030204" pitchFamily="49" charset="0"/>
              </a:rPr>
              <a:t>type</a:t>
            </a:r>
          </a:p>
          <a:p>
            <a:pPr marL="457095" lvl="1" defTabSz="914192">
              <a:defRPr/>
            </a:pPr>
            <a:r>
              <a:rPr lang="en-US" sz="1765" dirty="0">
                <a:solidFill>
                  <a:srgbClr val="1A1A1A"/>
                </a:solidFill>
                <a:latin typeface="Consolas" panose="020B0609020204030204" pitchFamily="49" charset="0"/>
              </a:rPr>
              <a:t>location</a:t>
            </a:r>
          </a:p>
          <a:p>
            <a:pPr marL="457095" lvl="1" defTabSz="914192">
              <a:defRPr/>
            </a:pPr>
            <a:r>
              <a:rPr lang="en-US" sz="1765" dirty="0" err="1">
                <a:solidFill>
                  <a:srgbClr val="1A1A1A"/>
                </a:solidFill>
                <a:latin typeface="Consolas" panose="020B0609020204030204" pitchFamily="49" charset="0"/>
              </a:rPr>
              <a:t>fullName</a:t>
            </a:r>
            <a:endParaRPr lang="en-US" sz="1765" dirty="0">
              <a:solidFill>
                <a:srgbClr val="1A1A1A"/>
              </a:solidFill>
              <a:latin typeface="Consolas" panose="020B0609020204030204" pitchFamily="49" charset="0"/>
            </a:endParaRPr>
          </a:p>
          <a:p>
            <a:pPr marL="457095" lvl="1" defTabSz="914192">
              <a:defRPr/>
            </a:pPr>
            <a:r>
              <a:rPr lang="en-US" sz="1765" dirty="0">
                <a:solidFill>
                  <a:srgbClr val="1A1A1A"/>
                </a:solidFill>
                <a:latin typeface="Consolas" panose="020B0609020204030204" pitchFamily="49" charset="0"/>
              </a:rPr>
              <a:t>tags</a:t>
            </a:r>
          </a:p>
          <a:p>
            <a:pPr marL="457095" lvl="1" defTabSz="914192">
              <a:defRPr/>
            </a:pPr>
            <a:r>
              <a:rPr lang="en-US" sz="1765" dirty="0">
                <a:solidFill>
                  <a:srgbClr val="1A1A1A"/>
                </a:solidFill>
                <a:latin typeface="Consolas" panose="020B0609020204030204" pitchFamily="49" charset="0"/>
              </a:rPr>
              <a:t>tags.*</a:t>
            </a:r>
          </a:p>
          <a:p>
            <a:pPr marL="457095" lvl="1" defTabSz="914192">
              <a:defRPr/>
            </a:pPr>
            <a:r>
              <a:rPr lang="en-US" sz="1765" i="1" dirty="0">
                <a:solidFill>
                  <a:srgbClr val="1A1A1A"/>
                </a:solidFill>
                <a:latin typeface="Consolas" panose="020B0609020204030204" pitchFamily="49" charset="0"/>
              </a:rPr>
              <a:t>aliases</a:t>
            </a:r>
          </a:p>
        </p:txBody>
      </p:sp>
    </p:spTree>
    <p:extLst>
      <p:ext uri="{BB962C8B-B14F-4D97-AF65-F5344CB8AC3E}">
        <p14:creationId xmlns:p14="http://schemas.microsoft.com/office/powerpoint/2010/main" val="3766342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A2616-819F-4D33-8320-ADFB916CEE34}"/>
              </a:ext>
            </a:extLst>
          </p:cNvPr>
          <p:cNvSpPr>
            <a:spLocks noGrp="1"/>
          </p:cNvSpPr>
          <p:nvPr>
            <p:ph type="title"/>
          </p:nvPr>
        </p:nvSpPr>
        <p:spPr>
          <a:xfrm>
            <a:off x="589044" y="457622"/>
            <a:ext cx="11016957" cy="553920"/>
          </a:xfrm>
        </p:spPr>
        <p:txBody>
          <a:bodyPr/>
          <a:lstStyle/>
          <a:p>
            <a:r>
              <a:rPr lang="en-US" dirty="0"/>
              <a:t>Policy definition</a:t>
            </a:r>
          </a:p>
        </p:txBody>
      </p:sp>
      <p:sp>
        <p:nvSpPr>
          <p:cNvPr id="3" name="Content Placeholder 2">
            <a:extLst>
              <a:ext uri="{FF2B5EF4-FFF2-40B4-BE49-F238E27FC236}">
                <a16:creationId xmlns:a16="http://schemas.microsoft.com/office/drawing/2014/main" id="{BE2BE807-4003-42B1-B8EE-F63B100AF780}"/>
              </a:ext>
            </a:extLst>
          </p:cNvPr>
          <p:cNvSpPr>
            <a:spLocks noGrp="1"/>
          </p:cNvSpPr>
          <p:nvPr>
            <p:ph type="body" sz="quarter" idx="10"/>
          </p:nvPr>
        </p:nvSpPr>
        <p:spPr>
          <a:xfrm>
            <a:off x="589045" y="1472584"/>
            <a:ext cx="11651868" cy="1956418"/>
          </a:xfrm>
        </p:spPr>
        <p:txBody>
          <a:bodyPr wrap="square">
            <a:noAutofit/>
          </a:bodyPr>
          <a:lstStyle/>
          <a:p>
            <a:r>
              <a:rPr lang="en-US" sz="2353" dirty="0">
                <a:solidFill>
                  <a:schemeClr val="tx1"/>
                </a:solidFill>
                <a:latin typeface="Courier New" panose="02070309020205020404" pitchFamily="49" charset="0"/>
                <a:cs typeface="Courier New" panose="02070309020205020404" pitchFamily="49" charset="0"/>
              </a:rPr>
              <a:t>$policy = New-</a:t>
            </a:r>
            <a:r>
              <a:rPr lang="en-US" sz="2353" dirty="0" err="1">
                <a:solidFill>
                  <a:schemeClr val="tx1"/>
                </a:solidFill>
                <a:latin typeface="Courier New" panose="02070309020205020404" pitchFamily="49" charset="0"/>
                <a:cs typeface="Courier New" panose="02070309020205020404" pitchFamily="49" charset="0"/>
              </a:rPr>
              <a:t>AzureRmPolicyDefinition</a:t>
            </a:r>
            <a:r>
              <a:rPr lang="en-US" sz="2353" dirty="0">
                <a:solidFill>
                  <a:schemeClr val="tx1"/>
                </a:solidFill>
                <a:latin typeface="Courier New" panose="02070309020205020404" pitchFamily="49" charset="0"/>
                <a:cs typeface="Courier New" panose="02070309020205020404" pitchFamily="49" charset="0"/>
              </a:rPr>
              <a:t> -Name </a:t>
            </a:r>
            <a:r>
              <a:rPr lang="en-US" sz="2353" dirty="0" err="1">
                <a:solidFill>
                  <a:schemeClr val="tx1"/>
                </a:solidFill>
                <a:latin typeface="Courier New" panose="02070309020205020404" pitchFamily="49" charset="0"/>
                <a:cs typeface="Courier New" panose="02070309020205020404" pitchFamily="49" charset="0"/>
              </a:rPr>
              <a:t>costCenterTagPolicyDefinition</a:t>
            </a:r>
            <a:r>
              <a:rPr lang="en-US" sz="2353" dirty="0">
                <a:solidFill>
                  <a:schemeClr val="tx1"/>
                </a:solidFill>
                <a:latin typeface="Courier New" panose="02070309020205020404" pitchFamily="49" charset="0"/>
                <a:cs typeface="Courier New" panose="02070309020205020404" pitchFamily="49" charset="0"/>
              </a:rPr>
              <a:t> -Description "Policy to deny resource creation if no </a:t>
            </a:r>
            <a:r>
              <a:rPr lang="en-US" sz="2353" dirty="0" err="1">
                <a:solidFill>
                  <a:schemeClr val="tx1"/>
                </a:solidFill>
                <a:latin typeface="Courier New" panose="02070309020205020404" pitchFamily="49" charset="0"/>
                <a:cs typeface="Courier New" panose="02070309020205020404" pitchFamily="49" charset="0"/>
              </a:rPr>
              <a:t>costCenter</a:t>
            </a:r>
            <a:r>
              <a:rPr lang="en-US" sz="2353" dirty="0">
                <a:solidFill>
                  <a:schemeClr val="tx1"/>
                </a:solidFill>
                <a:latin typeface="Courier New" panose="02070309020205020404" pitchFamily="49" charset="0"/>
                <a:cs typeface="Courier New" panose="02070309020205020404" pitchFamily="49" charset="0"/>
              </a:rPr>
              <a:t> tag is provided" -Policy '{</a:t>
            </a:r>
          </a:p>
          <a:p>
            <a:r>
              <a:rPr lang="en-US" sz="2353" dirty="0">
                <a:solidFill>
                  <a:schemeClr val="tx1"/>
                </a:solidFill>
                <a:latin typeface="Courier New" panose="02070309020205020404" pitchFamily="49" charset="0"/>
                <a:cs typeface="Courier New" panose="02070309020205020404" pitchFamily="49" charset="0"/>
              </a:rPr>
              <a:t>  "if": {</a:t>
            </a:r>
          </a:p>
          <a:p>
            <a:r>
              <a:rPr lang="en-US" sz="2353" dirty="0">
                <a:solidFill>
                  <a:schemeClr val="tx1"/>
                </a:solidFill>
                <a:latin typeface="Courier New" panose="02070309020205020404" pitchFamily="49" charset="0"/>
                <a:cs typeface="Courier New" panose="02070309020205020404" pitchFamily="49" charset="0"/>
              </a:rPr>
              <a:t>    "not" : {</a:t>
            </a:r>
          </a:p>
          <a:p>
            <a:r>
              <a:rPr lang="en-US" sz="2353" dirty="0">
                <a:solidFill>
                  <a:schemeClr val="tx1"/>
                </a:solidFill>
                <a:latin typeface="Courier New" panose="02070309020205020404" pitchFamily="49" charset="0"/>
                <a:cs typeface="Courier New" panose="02070309020205020404" pitchFamily="49" charset="0"/>
              </a:rPr>
              <a:t>      "field" : "tags",</a:t>
            </a:r>
          </a:p>
          <a:p>
            <a:r>
              <a:rPr lang="en-US" sz="2353" dirty="0">
                <a:solidFill>
                  <a:schemeClr val="tx1"/>
                </a:solidFill>
                <a:latin typeface="Courier New" panose="02070309020205020404" pitchFamily="49" charset="0"/>
                <a:cs typeface="Courier New" panose="02070309020205020404" pitchFamily="49" charset="0"/>
              </a:rPr>
              <a:t>      "</a:t>
            </a:r>
            <a:r>
              <a:rPr lang="en-US" sz="2353" dirty="0" err="1">
                <a:solidFill>
                  <a:schemeClr val="tx1"/>
                </a:solidFill>
                <a:latin typeface="Courier New" panose="02070309020205020404" pitchFamily="49" charset="0"/>
                <a:cs typeface="Courier New" panose="02070309020205020404" pitchFamily="49" charset="0"/>
              </a:rPr>
              <a:t>containsKey</a:t>
            </a:r>
            <a:r>
              <a:rPr lang="en-US" sz="2353" dirty="0">
                <a:solidFill>
                  <a:schemeClr val="tx1"/>
                </a:solidFill>
                <a:latin typeface="Courier New" panose="02070309020205020404" pitchFamily="49" charset="0"/>
                <a:cs typeface="Courier New" panose="02070309020205020404" pitchFamily="49" charset="0"/>
              </a:rPr>
              <a:t>" : "</a:t>
            </a:r>
            <a:r>
              <a:rPr lang="en-US" sz="2353" dirty="0" err="1">
                <a:solidFill>
                  <a:schemeClr val="tx1"/>
                </a:solidFill>
                <a:latin typeface="Courier New" panose="02070309020205020404" pitchFamily="49" charset="0"/>
                <a:cs typeface="Courier New" panose="02070309020205020404" pitchFamily="49" charset="0"/>
              </a:rPr>
              <a:t>costCenter</a:t>
            </a:r>
            <a:r>
              <a:rPr lang="en-US" sz="2353" dirty="0">
                <a:solidFill>
                  <a:schemeClr val="tx1"/>
                </a:solidFill>
                <a:latin typeface="Courier New" panose="02070309020205020404" pitchFamily="49" charset="0"/>
                <a:cs typeface="Courier New" panose="02070309020205020404" pitchFamily="49" charset="0"/>
              </a:rPr>
              <a:t>"</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  "then" : {</a:t>
            </a:r>
          </a:p>
          <a:p>
            <a:r>
              <a:rPr lang="en-US" sz="2353" dirty="0">
                <a:solidFill>
                  <a:schemeClr val="tx1"/>
                </a:solidFill>
                <a:latin typeface="Courier New" panose="02070309020205020404" pitchFamily="49" charset="0"/>
                <a:cs typeface="Courier New" panose="02070309020205020404" pitchFamily="49" charset="0"/>
              </a:rPr>
              <a:t>    "effect" : "deny"</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767911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750" fill="hold"/>
                                        <p:tgtEl>
                                          <p:spTgt spid="3">
                                            <p:txEl>
                                              <p:pRg st="1" end="1"/>
                                            </p:txEl>
                                          </p:spTgt>
                                        </p:tgtEl>
                                        <p:attrNameLst>
                                          <p:attrName>style.color</p:attrName>
                                        </p:attrNameLst>
                                      </p:cBhvr>
                                      <p:to>
                                        <a:srgbClr val="0078D7"/>
                                      </p:to>
                                    </p:animClr>
                                  </p:childTnLst>
                                </p:cTn>
                              </p:par>
                              <p:par>
                                <p:cTn id="7" presetID="3" presetClass="emph" presetSubtype="2" fill="hold" nodeType="withEffect">
                                  <p:stCondLst>
                                    <p:cond delay="0"/>
                                  </p:stCondLst>
                                  <p:childTnLst>
                                    <p:animClr clrSpc="rgb" dir="cw">
                                      <p:cBhvr override="childStyle">
                                        <p:cTn id="8" dur="750" fill="hold"/>
                                        <p:tgtEl>
                                          <p:spTgt spid="3">
                                            <p:txEl>
                                              <p:pRg st="7" end="7"/>
                                            </p:txEl>
                                          </p:spTgt>
                                        </p:tgtEl>
                                        <p:attrNameLst>
                                          <p:attrName>style.color</p:attrName>
                                        </p:attrNameLst>
                                      </p:cBhvr>
                                      <p:to>
                                        <a:srgbClr val="0078D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A2616-819F-4D33-8320-ADFB916CEE34}"/>
              </a:ext>
            </a:extLst>
          </p:cNvPr>
          <p:cNvSpPr>
            <a:spLocks noGrp="1"/>
          </p:cNvSpPr>
          <p:nvPr>
            <p:ph type="title"/>
          </p:nvPr>
        </p:nvSpPr>
        <p:spPr>
          <a:xfrm>
            <a:off x="589044" y="457622"/>
            <a:ext cx="11016957" cy="553920"/>
          </a:xfrm>
        </p:spPr>
        <p:txBody>
          <a:bodyPr/>
          <a:lstStyle/>
          <a:p>
            <a:r>
              <a:rPr lang="en-US" dirty="0"/>
              <a:t>Enforce naming convention</a:t>
            </a:r>
          </a:p>
        </p:txBody>
      </p:sp>
      <p:sp>
        <p:nvSpPr>
          <p:cNvPr id="3" name="Content Placeholder 2">
            <a:extLst>
              <a:ext uri="{FF2B5EF4-FFF2-40B4-BE49-F238E27FC236}">
                <a16:creationId xmlns:a16="http://schemas.microsoft.com/office/drawing/2014/main" id="{BE2BE807-4003-42B1-B8EE-F63B100AF780}"/>
              </a:ext>
            </a:extLst>
          </p:cNvPr>
          <p:cNvSpPr>
            <a:spLocks noGrp="1"/>
          </p:cNvSpPr>
          <p:nvPr>
            <p:ph type="body" sz="quarter" idx="10"/>
          </p:nvPr>
        </p:nvSpPr>
        <p:spPr>
          <a:xfrm>
            <a:off x="589045" y="1472585"/>
            <a:ext cx="11651868" cy="5384446"/>
          </a:xfrm>
        </p:spPr>
        <p:txBody>
          <a:bodyPr wrap="square">
            <a:normAutofit/>
          </a:bodyPr>
          <a:lstStyle/>
          <a:p>
            <a:r>
              <a:rPr lang="en-US" sz="2353" dirty="0">
                <a:solidFill>
                  <a:schemeClr val="tx1"/>
                </a:solidFill>
                <a:latin typeface="Courier New" panose="02070309020205020404" pitchFamily="49" charset="0"/>
                <a:cs typeface="Courier New" panose="02070309020205020404" pitchFamily="49" charset="0"/>
              </a:rPr>
              <a:t>{</a:t>
            </a:r>
          </a:p>
          <a:p>
            <a:r>
              <a:rPr lang="en-US" sz="2353" dirty="0">
                <a:solidFill>
                  <a:schemeClr val="tx1"/>
                </a:solidFill>
                <a:latin typeface="Courier New" panose="02070309020205020404" pitchFamily="49" charset="0"/>
                <a:cs typeface="Courier New" panose="02070309020205020404" pitchFamily="49" charset="0"/>
              </a:rPr>
              <a:t>  "if": {</a:t>
            </a:r>
          </a:p>
          <a:p>
            <a:r>
              <a:rPr lang="en-US" sz="2353" dirty="0">
                <a:solidFill>
                  <a:schemeClr val="tx1"/>
                </a:solidFill>
                <a:latin typeface="Courier New" panose="02070309020205020404" pitchFamily="49" charset="0"/>
                <a:cs typeface="Courier New" panose="02070309020205020404" pitchFamily="49" charset="0"/>
              </a:rPr>
              <a:t>    "not": {</a:t>
            </a:r>
          </a:p>
          <a:p>
            <a:r>
              <a:rPr lang="en-US" sz="2353" dirty="0">
                <a:solidFill>
                  <a:schemeClr val="tx1"/>
                </a:solidFill>
                <a:latin typeface="Courier New" panose="02070309020205020404" pitchFamily="49" charset="0"/>
                <a:cs typeface="Courier New" panose="02070309020205020404" pitchFamily="49" charset="0"/>
              </a:rPr>
              <a:t>      "field": "name",</a:t>
            </a:r>
          </a:p>
          <a:p>
            <a:r>
              <a:rPr lang="en-US" sz="2353" dirty="0">
                <a:solidFill>
                  <a:schemeClr val="tx1"/>
                </a:solidFill>
                <a:latin typeface="Courier New" panose="02070309020205020404" pitchFamily="49" charset="0"/>
                <a:cs typeface="Courier New" panose="02070309020205020404" pitchFamily="49" charset="0"/>
              </a:rPr>
              <a:t>      "like": "</a:t>
            </a:r>
            <a:r>
              <a:rPr lang="en-US" sz="2353" dirty="0" err="1">
                <a:solidFill>
                  <a:schemeClr val="tx1"/>
                </a:solidFill>
                <a:latin typeface="Courier New" panose="02070309020205020404" pitchFamily="49" charset="0"/>
                <a:cs typeface="Courier New" panose="02070309020205020404" pitchFamily="49" charset="0"/>
              </a:rPr>
              <a:t>namePrefix</a:t>
            </a:r>
            <a:r>
              <a:rPr lang="en-US" sz="2353" dirty="0">
                <a:solidFill>
                  <a:schemeClr val="tx1"/>
                </a:solidFill>
                <a:latin typeface="Courier New" panose="02070309020205020404" pitchFamily="49" charset="0"/>
                <a:cs typeface="Courier New" panose="02070309020205020404" pitchFamily="49" charset="0"/>
              </a:rPr>
              <a:t>*</a:t>
            </a:r>
            <a:r>
              <a:rPr lang="en-US" sz="2353" dirty="0" err="1">
                <a:solidFill>
                  <a:schemeClr val="tx1"/>
                </a:solidFill>
                <a:latin typeface="Courier New" panose="02070309020205020404" pitchFamily="49" charset="0"/>
                <a:cs typeface="Courier New" panose="02070309020205020404" pitchFamily="49" charset="0"/>
              </a:rPr>
              <a:t>nameSuffix</a:t>
            </a:r>
            <a:r>
              <a:rPr lang="en-US" sz="2353" dirty="0">
                <a:solidFill>
                  <a:schemeClr val="tx1"/>
                </a:solidFill>
                <a:latin typeface="Courier New" panose="02070309020205020404" pitchFamily="49" charset="0"/>
                <a:cs typeface="Courier New" panose="02070309020205020404" pitchFamily="49" charset="0"/>
              </a:rPr>
              <a:t>"</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  "then": {</a:t>
            </a:r>
          </a:p>
          <a:p>
            <a:r>
              <a:rPr lang="en-US" sz="2353" dirty="0">
                <a:solidFill>
                  <a:schemeClr val="tx1"/>
                </a:solidFill>
                <a:latin typeface="Courier New" panose="02070309020205020404" pitchFamily="49" charset="0"/>
                <a:cs typeface="Courier New" panose="02070309020205020404" pitchFamily="49" charset="0"/>
              </a:rPr>
              <a:t>    "effect": "deny"</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84764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A2616-819F-4D33-8320-ADFB916CEE34}"/>
              </a:ext>
            </a:extLst>
          </p:cNvPr>
          <p:cNvSpPr>
            <a:spLocks noGrp="1"/>
          </p:cNvSpPr>
          <p:nvPr>
            <p:ph type="title"/>
          </p:nvPr>
        </p:nvSpPr>
        <p:spPr>
          <a:xfrm>
            <a:off x="589044" y="457622"/>
            <a:ext cx="11016957" cy="553920"/>
          </a:xfrm>
        </p:spPr>
        <p:txBody>
          <a:bodyPr/>
          <a:lstStyle/>
          <a:p>
            <a:r>
              <a:rPr lang="en-US" dirty="0"/>
              <a:t>Enforce VM SKUs of basic A series</a:t>
            </a:r>
          </a:p>
        </p:txBody>
      </p:sp>
      <p:sp>
        <p:nvSpPr>
          <p:cNvPr id="3" name="Content Placeholder 2">
            <a:extLst>
              <a:ext uri="{FF2B5EF4-FFF2-40B4-BE49-F238E27FC236}">
                <a16:creationId xmlns:a16="http://schemas.microsoft.com/office/drawing/2014/main" id="{BE2BE807-4003-42B1-B8EE-F63B100AF780}"/>
              </a:ext>
            </a:extLst>
          </p:cNvPr>
          <p:cNvSpPr>
            <a:spLocks noGrp="1"/>
          </p:cNvSpPr>
          <p:nvPr>
            <p:ph type="body" sz="quarter" idx="10"/>
          </p:nvPr>
        </p:nvSpPr>
        <p:spPr>
          <a:xfrm>
            <a:off x="589044" y="1138960"/>
            <a:ext cx="11353102" cy="5474263"/>
          </a:xfrm>
        </p:spPr>
        <p:txBody>
          <a:bodyPr wrap="square">
            <a:noAutofit/>
          </a:bodyPr>
          <a:lstStyle/>
          <a:p>
            <a:pPr>
              <a:spcBef>
                <a:spcPts val="0"/>
              </a:spcBef>
            </a:pPr>
            <a:r>
              <a:rPr lang="en-US" sz="1567" dirty="0">
                <a:solidFill>
                  <a:schemeClr val="tx1"/>
                </a:solidFill>
                <a:latin typeface="Courier New" panose="02070309020205020404" pitchFamily="49" charset="0"/>
                <a:cs typeface="Courier New" panose="02070309020205020404" pitchFamily="49" charset="0"/>
              </a:rPr>
              <a:t>"properties":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r>
              <a:rPr lang="en-US" sz="1567" dirty="0" err="1">
                <a:solidFill>
                  <a:schemeClr val="tx1"/>
                </a:solidFill>
                <a:latin typeface="Courier New" panose="02070309020205020404" pitchFamily="49" charset="0"/>
                <a:cs typeface="Courier New" panose="02070309020205020404" pitchFamily="49" charset="0"/>
              </a:rPr>
              <a:t>displayName</a:t>
            </a:r>
            <a:r>
              <a:rPr lang="en-US" sz="1567" dirty="0">
                <a:solidFill>
                  <a:schemeClr val="tx1"/>
                </a:solidFill>
                <a:latin typeface="Courier New" panose="02070309020205020404" pitchFamily="49" charset="0"/>
                <a:cs typeface="Courier New" panose="02070309020205020404" pitchFamily="49" charset="0"/>
              </a:rPr>
              <a:t>": "Allowed VM </a:t>
            </a:r>
            <a:r>
              <a:rPr lang="en-US" sz="1567" dirty="0" err="1">
                <a:solidFill>
                  <a:schemeClr val="tx1"/>
                </a:solidFill>
                <a:latin typeface="Courier New" panose="02070309020205020404" pitchFamily="49" charset="0"/>
                <a:cs typeface="Courier New" panose="02070309020205020404" pitchFamily="49" charset="0"/>
              </a:rPr>
              <a:t>Skus</a:t>
            </a:r>
            <a:r>
              <a:rPr lang="en-US" sz="1567" dirty="0">
                <a:solidFill>
                  <a:schemeClr val="tx1"/>
                </a:solidFill>
                <a:latin typeface="Courier New" panose="02070309020205020404" pitchFamily="49" charset="0"/>
                <a:cs typeface="Courier New" panose="02070309020205020404" pitchFamily="49" charset="0"/>
              </a:rPr>
              <a:t>",</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"description": "This policy enables you to specify a set of virtual machine SKUs that your</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organization can deploy.“</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policyRule</a:t>
            </a: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"if":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r>
              <a:rPr lang="en-US" sz="1567" dirty="0" err="1">
                <a:solidFill>
                  <a:schemeClr val="tx1"/>
                </a:solidFill>
                <a:latin typeface="Courier New" panose="02070309020205020404" pitchFamily="49" charset="0"/>
                <a:cs typeface="Courier New" panose="02070309020205020404" pitchFamily="49" charset="0"/>
              </a:rPr>
              <a:t>allOf</a:t>
            </a: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"field": "type",</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"equals": "</a:t>
            </a:r>
            <a:r>
              <a:rPr lang="en-US" sz="1567" dirty="0" err="1">
                <a:solidFill>
                  <a:schemeClr val="tx1"/>
                </a:solidFill>
                <a:latin typeface="Courier New" panose="02070309020205020404" pitchFamily="49" charset="0"/>
                <a:cs typeface="Courier New" panose="02070309020205020404" pitchFamily="49" charset="0"/>
              </a:rPr>
              <a:t>Microsoft.Compute</a:t>
            </a: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virtualMachines</a:t>
            </a:r>
            <a:r>
              <a:rPr lang="en-US" sz="1567" dirty="0">
                <a:solidFill>
                  <a:schemeClr val="tx1"/>
                </a:solidFill>
                <a:latin typeface="Courier New" panose="02070309020205020404" pitchFamily="49" charset="0"/>
                <a:cs typeface="Courier New" panose="02070309020205020404" pitchFamily="49" charset="0"/>
              </a:rPr>
              <a:t>“</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"not":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"field":"</a:t>
            </a:r>
            <a:r>
              <a:rPr lang="en-US" sz="1567" dirty="0" err="1">
                <a:solidFill>
                  <a:schemeClr val="tx1"/>
                </a:solidFill>
                <a:latin typeface="Courier New" panose="02070309020205020404" pitchFamily="49" charset="0"/>
                <a:cs typeface="Courier New" panose="02070309020205020404" pitchFamily="49" charset="0"/>
              </a:rPr>
              <a:t>Microsoft.Compute</a:t>
            </a: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virtualMachines</a:t>
            </a:r>
            <a:r>
              <a:rPr lang="en-US" sz="1567" dirty="0">
                <a:solidFill>
                  <a:schemeClr val="tx1"/>
                </a:solidFill>
                <a:latin typeface="Courier New" panose="02070309020205020404" pitchFamily="49" charset="0"/>
                <a:cs typeface="Courier New" panose="02070309020205020404" pitchFamily="49" charset="0"/>
              </a:rPr>
              <a:t>/sku.name",</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"in": ["Basic_A0”,”Basic_A1”,”Basic_A2”,”Basic_A3”,”Basic_A4”]</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"then":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"effect": "Deny“</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881186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A2616-819F-4D33-8320-ADFB916CEE34}"/>
              </a:ext>
            </a:extLst>
          </p:cNvPr>
          <p:cNvSpPr>
            <a:spLocks noGrp="1"/>
          </p:cNvSpPr>
          <p:nvPr>
            <p:ph type="title"/>
          </p:nvPr>
        </p:nvSpPr>
        <p:spPr>
          <a:xfrm>
            <a:off x="589044" y="457622"/>
            <a:ext cx="11016957" cy="553920"/>
          </a:xfrm>
        </p:spPr>
        <p:txBody>
          <a:bodyPr/>
          <a:lstStyle/>
          <a:p>
            <a:r>
              <a:rPr lang="en-US" dirty="0"/>
              <a:t>Enforce VM SKUs using parameters</a:t>
            </a:r>
          </a:p>
        </p:txBody>
      </p:sp>
      <p:sp>
        <p:nvSpPr>
          <p:cNvPr id="3" name="Content Placeholder 2">
            <a:extLst>
              <a:ext uri="{FF2B5EF4-FFF2-40B4-BE49-F238E27FC236}">
                <a16:creationId xmlns:a16="http://schemas.microsoft.com/office/drawing/2014/main" id="{BE2BE807-4003-42B1-B8EE-F63B100AF780}"/>
              </a:ext>
            </a:extLst>
          </p:cNvPr>
          <p:cNvSpPr>
            <a:spLocks noGrp="1"/>
          </p:cNvSpPr>
          <p:nvPr>
            <p:ph type="body" sz="quarter" idx="10"/>
          </p:nvPr>
        </p:nvSpPr>
        <p:spPr>
          <a:xfrm>
            <a:off x="589045" y="1382765"/>
            <a:ext cx="11651868" cy="5221366"/>
          </a:xfrm>
        </p:spPr>
        <p:txBody>
          <a:bodyPr wrap="square">
            <a:spAutoFit/>
          </a:bodyPr>
          <a:lstStyle/>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"properties":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r>
              <a:rPr lang="en-US" sz="1567" dirty="0" err="1">
                <a:solidFill>
                  <a:schemeClr val="tx1"/>
                </a:solidFill>
                <a:latin typeface="Courier New" panose="02070309020205020404" pitchFamily="49" charset="0"/>
                <a:cs typeface="Courier New" panose="02070309020205020404" pitchFamily="49" charset="0"/>
              </a:rPr>
              <a:t>displayName</a:t>
            </a:r>
            <a:r>
              <a:rPr lang="en-US" sz="1567" dirty="0">
                <a:solidFill>
                  <a:schemeClr val="tx1"/>
                </a:solidFill>
                <a:latin typeface="Courier New" panose="02070309020205020404" pitchFamily="49" charset="0"/>
                <a:cs typeface="Courier New" panose="02070309020205020404" pitchFamily="49" charset="0"/>
              </a:rPr>
              <a:t>": "Allowed VM </a:t>
            </a:r>
            <a:r>
              <a:rPr lang="en-US" sz="1567" dirty="0" err="1">
                <a:solidFill>
                  <a:schemeClr val="tx1"/>
                </a:solidFill>
                <a:latin typeface="Courier New" panose="02070309020205020404" pitchFamily="49" charset="0"/>
                <a:cs typeface="Courier New" panose="02070309020205020404" pitchFamily="49" charset="0"/>
              </a:rPr>
              <a:t>Skus</a:t>
            </a:r>
            <a:r>
              <a:rPr lang="en-US" sz="1567" dirty="0">
                <a:solidFill>
                  <a:schemeClr val="tx1"/>
                </a:solidFill>
                <a:latin typeface="Courier New" panose="02070309020205020404" pitchFamily="49" charset="0"/>
                <a:cs typeface="Courier New" panose="02070309020205020404" pitchFamily="49" charset="0"/>
              </a:rPr>
              <a:t>",</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"description": "This policy enables you to specify a set of virtual machine SKUs that your</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organization can deploy.",</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"parameters":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r>
              <a:rPr lang="en-US" sz="1567" dirty="0" err="1">
                <a:solidFill>
                  <a:schemeClr val="tx1"/>
                </a:solidFill>
                <a:latin typeface="Courier New" panose="02070309020205020404" pitchFamily="49" charset="0"/>
                <a:cs typeface="Courier New" panose="02070309020205020404" pitchFamily="49" charset="0"/>
              </a:rPr>
              <a:t>listOfAllowedSKUs</a:t>
            </a:r>
            <a:r>
              <a:rPr lang="en-US" sz="1567" dirty="0">
                <a:solidFill>
                  <a:schemeClr val="tx1"/>
                </a:solidFill>
                <a:latin typeface="Courier New" panose="02070309020205020404" pitchFamily="49" charset="0"/>
                <a:cs typeface="Courier New" panose="02070309020205020404" pitchFamily="49" charset="0"/>
              </a:rPr>
              <a:t>": {"type": "array"}</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policyRule</a:t>
            </a: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"if":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r>
              <a:rPr lang="en-US" sz="1567" dirty="0" err="1">
                <a:solidFill>
                  <a:schemeClr val="tx1"/>
                </a:solidFill>
                <a:latin typeface="Courier New" panose="02070309020205020404" pitchFamily="49" charset="0"/>
                <a:cs typeface="Courier New" panose="02070309020205020404" pitchFamily="49" charset="0"/>
              </a:rPr>
              <a:t>allOf</a:t>
            </a: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"field": "type",</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"equals": "</a:t>
            </a:r>
            <a:r>
              <a:rPr lang="en-US" sz="1567" dirty="0" err="1">
                <a:solidFill>
                  <a:schemeClr val="tx1"/>
                </a:solidFill>
                <a:latin typeface="Courier New" panose="02070309020205020404" pitchFamily="49" charset="0"/>
                <a:cs typeface="Courier New" panose="02070309020205020404" pitchFamily="49" charset="0"/>
              </a:rPr>
              <a:t>Microsoft.Compute</a:t>
            </a: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virtualMachines</a:t>
            </a:r>
            <a:r>
              <a:rPr lang="en-US" sz="1567" dirty="0">
                <a:solidFill>
                  <a:schemeClr val="tx1"/>
                </a:solidFill>
                <a:latin typeface="Courier New" panose="02070309020205020404" pitchFamily="49" charset="0"/>
                <a:cs typeface="Courier New" panose="02070309020205020404" pitchFamily="49" charset="0"/>
              </a:rPr>
              <a:t>“</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"not":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"field":"</a:t>
            </a:r>
            <a:r>
              <a:rPr lang="en-US" sz="1567" dirty="0" err="1">
                <a:solidFill>
                  <a:schemeClr val="tx1"/>
                </a:solidFill>
                <a:latin typeface="Courier New" panose="02070309020205020404" pitchFamily="49" charset="0"/>
                <a:cs typeface="Courier New" panose="02070309020205020404" pitchFamily="49" charset="0"/>
              </a:rPr>
              <a:t>Microsoft.Compute</a:t>
            </a: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virtualMachines</a:t>
            </a:r>
            <a:r>
              <a:rPr lang="en-US" sz="1567" dirty="0">
                <a:solidFill>
                  <a:schemeClr val="tx1"/>
                </a:solidFill>
                <a:latin typeface="Courier New" panose="02070309020205020404" pitchFamily="49" charset="0"/>
                <a:cs typeface="Courier New" panose="02070309020205020404" pitchFamily="49" charset="0"/>
              </a:rPr>
              <a:t>/sku.name",</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"in": "[parameters('</a:t>
            </a:r>
            <a:r>
              <a:rPr lang="en-US" sz="1567" dirty="0" err="1">
                <a:solidFill>
                  <a:schemeClr val="tx1"/>
                </a:solidFill>
                <a:latin typeface="Courier New" panose="02070309020205020404" pitchFamily="49" charset="0"/>
                <a:cs typeface="Courier New" panose="02070309020205020404" pitchFamily="49" charset="0"/>
              </a:rPr>
              <a:t>listOfAllowedSKUs</a:t>
            </a:r>
            <a:r>
              <a:rPr lang="en-US" sz="1567" dirty="0">
                <a:solidFill>
                  <a:schemeClr val="tx1"/>
                </a:solidFill>
                <a:latin typeface="Courier New" panose="02070309020205020404" pitchFamily="49" charset="0"/>
                <a:cs typeface="Courier New" panose="02070309020205020404" pitchFamily="49" charset="0"/>
              </a:rPr>
              <a:t>’)]”</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"then":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"effect": "Deny“</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373792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6FBFAE31-0D1C-4079-A1B0-C55638D2BD20}"/>
              </a:ext>
            </a:extLst>
          </p:cNvPr>
          <p:cNvPicPr>
            <a:picLocks noChangeAspect="1"/>
          </p:cNvPicPr>
          <p:nvPr/>
        </p:nvPicPr>
        <p:blipFill>
          <a:blip r:embed="rId3"/>
          <a:stretch>
            <a:fillRect/>
          </a:stretch>
        </p:blipFill>
        <p:spPr>
          <a:xfrm>
            <a:off x="137983" y="440917"/>
            <a:ext cx="11859481" cy="6050868"/>
          </a:xfrm>
          <a:prstGeom prst="rect">
            <a:avLst/>
          </a:prstGeom>
        </p:spPr>
      </p:pic>
    </p:spTree>
    <p:extLst>
      <p:ext uri="{BB962C8B-B14F-4D97-AF65-F5344CB8AC3E}">
        <p14:creationId xmlns:p14="http://schemas.microsoft.com/office/powerpoint/2010/main" val="258774475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DD64096-859A-47BE-A025-6FAB1E8E1123}"/>
              </a:ext>
            </a:extLst>
          </p:cNvPr>
          <p:cNvSpPr>
            <a:spLocks noGrp="1"/>
          </p:cNvSpPr>
          <p:nvPr>
            <p:ph type="title"/>
          </p:nvPr>
        </p:nvSpPr>
        <p:spPr>
          <a:xfrm>
            <a:off x="458450" y="457622"/>
            <a:ext cx="11016957" cy="553920"/>
          </a:xfrm>
        </p:spPr>
        <p:txBody>
          <a:bodyPr>
            <a:normAutofit fontScale="90000"/>
          </a:bodyPr>
          <a:lstStyle/>
          <a:p>
            <a:r>
              <a:rPr lang="en-US"/>
              <a:t>Azure Policy Best Practices</a:t>
            </a:r>
          </a:p>
        </p:txBody>
      </p:sp>
      <p:cxnSp>
        <p:nvCxnSpPr>
          <p:cNvPr id="35" name="Straight Connector 34">
            <a:extLst>
              <a:ext uri="{FF2B5EF4-FFF2-40B4-BE49-F238E27FC236}">
                <a16:creationId xmlns:a16="http://schemas.microsoft.com/office/drawing/2014/main" id="{1969EE24-3BD6-4C86-A18C-AC4132758531}"/>
              </a:ext>
            </a:extLst>
          </p:cNvPr>
          <p:cNvCxnSpPr>
            <a:cxnSpLocks/>
          </p:cNvCxnSpPr>
          <p:nvPr/>
        </p:nvCxnSpPr>
        <p:spPr>
          <a:xfrm>
            <a:off x="267748" y="2301507"/>
            <a:ext cx="11656508" cy="0"/>
          </a:xfrm>
          <a:prstGeom prst="line">
            <a:avLst/>
          </a:prstGeom>
          <a:ln w="158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Arrow: Chevron 35">
            <a:extLst>
              <a:ext uri="{FF2B5EF4-FFF2-40B4-BE49-F238E27FC236}">
                <a16:creationId xmlns:a16="http://schemas.microsoft.com/office/drawing/2014/main" id="{F7038474-B23D-4EEE-89A7-C8CE66027D9B}"/>
              </a:ext>
            </a:extLst>
          </p:cNvPr>
          <p:cNvSpPr/>
          <p:nvPr/>
        </p:nvSpPr>
        <p:spPr bwMode="auto">
          <a:xfrm>
            <a:off x="2384625" y="1692899"/>
            <a:ext cx="188564" cy="483036"/>
          </a:xfrm>
          <a:prstGeom prst="chevron">
            <a:avLst>
              <a:gd name="adj" fmla="val 70934"/>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Arrow: Chevron 36">
            <a:extLst>
              <a:ext uri="{FF2B5EF4-FFF2-40B4-BE49-F238E27FC236}">
                <a16:creationId xmlns:a16="http://schemas.microsoft.com/office/drawing/2014/main" id="{D215622C-49BB-409D-88CC-68B8D4E2B4C7}"/>
              </a:ext>
            </a:extLst>
          </p:cNvPr>
          <p:cNvSpPr/>
          <p:nvPr/>
        </p:nvSpPr>
        <p:spPr bwMode="auto">
          <a:xfrm>
            <a:off x="5668101" y="1692899"/>
            <a:ext cx="188564" cy="483036"/>
          </a:xfrm>
          <a:prstGeom prst="chevron">
            <a:avLst>
              <a:gd name="adj" fmla="val 70934"/>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9" name="Group 38">
            <a:extLst>
              <a:ext uri="{FF2B5EF4-FFF2-40B4-BE49-F238E27FC236}">
                <a16:creationId xmlns:a16="http://schemas.microsoft.com/office/drawing/2014/main" id="{9F5DAE32-AAA6-4983-96BC-22160C25E173}"/>
              </a:ext>
            </a:extLst>
          </p:cNvPr>
          <p:cNvGrpSpPr/>
          <p:nvPr/>
        </p:nvGrpSpPr>
        <p:grpSpPr>
          <a:xfrm>
            <a:off x="2855737" y="1626700"/>
            <a:ext cx="2765371" cy="1739959"/>
            <a:chOff x="2912531" y="1722061"/>
            <a:chExt cx="2821222" cy="1775100"/>
          </a:xfrm>
        </p:grpSpPr>
        <p:sp>
          <p:nvSpPr>
            <p:cNvPr id="40" name="Rectangle 39">
              <a:extLst>
                <a:ext uri="{FF2B5EF4-FFF2-40B4-BE49-F238E27FC236}">
                  <a16:creationId xmlns:a16="http://schemas.microsoft.com/office/drawing/2014/main" id="{67DAF760-4C11-40E5-8655-6C49331D805C}"/>
                </a:ext>
              </a:extLst>
            </p:cNvPr>
            <p:cNvSpPr/>
            <p:nvPr/>
          </p:nvSpPr>
          <p:spPr>
            <a:xfrm>
              <a:off x="2912531" y="2521870"/>
              <a:ext cx="2821222" cy="975291"/>
            </a:xfrm>
            <a:prstGeom prst="rect">
              <a:avLst/>
            </a:pr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30" tIns="89630" rIns="89630" bIns="89630" numCol="1" spcCol="1270" anchor="t" anchorCtr="0">
              <a:spAutoFit/>
            </a:bodyPr>
            <a:lstStyle/>
            <a:p>
              <a:pPr marL="179243" lvl="1" indent="-179243" defTabSz="479226">
                <a:lnSpc>
                  <a:spcPct val="90000"/>
                </a:lnSpc>
                <a:spcBef>
                  <a:spcPct val="0"/>
                </a:spcBef>
                <a:spcAft>
                  <a:spcPts val="1175"/>
                </a:spcAft>
                <a:buFont typeface="Arial" panose="020B0604020202020204" pitchFamily="34" charset="0"/>
                <a:buChar char="•"/>
                <a:defRPr/>
              </a:pPr>
              <a:r>
                <a:rPr lang="en-US" sz="1371" dirty="0">
                  <a:solidFill>
                    <a:srgbClr val="1A1A1A"/>
                  </a:solidFill>
                  <a:latin typeface="Segoe UI"/>
                </a:rPr>
                <a:t>“Initiative" owners like</a:t>
              </a:r>
              <a:br>
                <a:rPr lang="en-US" sz="1371" dirty="0">
                  <a:solidFill>
                    <a:srgbClr val="1A1A1A"/>
                  </a:solidFill>
                  <a:latin typeface="Segoe UI"/>
                </a:rPr>
              </a:br>
              <a:r>
                <a:rPr lang="en-US" sz="1371" dirty="0">
                  <a:solidFill>
                    <a:srgbClr val="1A1A1A"/>
                  </a:solidFill>
                  <a:latin typeface="Segoe UI"/>
                </a:rPr>
                <a:t>Security Architect or </a:t>
              </a:r>
              <a:br>
                <a:rPr lang="en-US" sz="1371" dirty="0">
                  <a:solidFill>
                    <a:srgbClr val="1A1A1A"/>
                  </a:solidFill>
                  <a:latin typeface="Segoe UI"/>
                </a:rPr>
              </a:br>
              <a:r>
                <a:rPr lang="en-US" sz="1371" dirty="0">
                  <a:solidFill>
                    <a:srgbClr val="1A1A1A"/>
                  </a:solidFill>
                  <a:latin typeface="Segoe UI"/>
                </a:rPr>
                <a:t>Cloud Architect or </a:t>
              </a:r>
              <a:br>
                <a:rPr lang="en-US" sz="1371" dirty="0">
                  <a:solidFill>
                    <a:srgbClr val="1A1A1A"/>
                  </a:solidFill>
                  <a:latin typeface="Segoe UI"/>
                </a:rPr>
              </a:br>
              <a:r>
                <a:rPr lang="en-US" sz="1371" dirty="0">
                  <a:solidFill>
                    <a:srgbClr val="1A1A1A"/>
                  </a:solidFill>
                  <a:latin typeface="Segoe UI"/>
                </a:rPr>
                <a:t>Cloud Engineers</a:t>
              </a:r>
            </a:p>
          </p:txBody>
        </p:sp>
        <p:sp>
          <p:nvSpPr>
            <p:cNvPr id="41" name="Freeform: Shape 40">
              <a:extLst>
                <a:ext uri="{FF2B5EF4-FFF2-40B4-BE49-F238E27FC236}">
                  <a16:creationId xmlns:a16="http://schemas.microsoft.com/office/drawing/2014/main" id="{F1CD2643-2950-46DF-A349-2D637E6C1475}"/>
                </a:ext>
              </a:extLst>
            </p:cNvPr>
            <p:cNvSpPr/>
            <p:nvPr/>
          </p:nvSpPr>
          <p:spPr>
            <a:xfrm>
              <a:off x="2912531" y="1722061"/>
              <a:ext cx="2821222" cy="627670"/>
            </a:xfrm>
            <a:custGeom>
              <a:avLst/>
              <a:gdLst>
                <a:gd name="connsiteX0" fmla="*/ 0 w 1919672"/>
                <a:gd name="connsiteY0" fmla="*/ 76339 h 763390"/>
                <a:gd name="connsiteX1" fmla="*/ 76339 w 1919672"/>
                <a:gd name="connsiteY1" fmla="*/ 0 h 763390"/>
                <a:gd name="connsiteX2" fmla="*/ 1843333 w 1919672"/>
                <a:gd name="connsiteY2" fmla="*/ 0 h 763390"/>
                <a:gd name="connsiteX3" fmla="*/ 1919672 w 1919672"/>
                <a:gd name="connsiteY3" fmla="*/ 76339 h 763390"/>
                <a:gd name="connsiteX4" fmla="*/ 1919672 w 1919672"/>
                <a:gd name="connsiteY4" fmla="*/ 687051 h 763390"/>
                <a:gd name="connsiteX5" fmla="*/ 1843333 w 1919672"/>
                <a:gd name="connsiteY5" fmla="*/ 763390 h 763390"/>
                <a:gd name="connsiteX6" fmla="*/ 76339 w 1919672"/>
                <a:gd name="connsiteY6" fmla="*/ 763390 h 763390"/>
                <a:gd name="connsiteX7" fmla="*/ 0 w 1919672"/>
                <a:gd name="connsiteY7" fmla="*/ 687051 h 763390"/>
                <a:gd name="connsiteX8" fmla="*/ 0 w 1919672"/>
                <a:gd name="connsiteY8" fmla="*/ 76339 h 76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672" h="763390">
                  <a:moveTo>
                    <a:pt x="0" y="76339"/>
                  </a:moveTo>
                  <a:cubicBezTo>
                    <a:pt x="0" y="34178"/>
                    <a:pt x="34178" y="0"/>
                    <a:pt x="76339" y="0"/>
                  </a:cubicBezTo>
                  <a:lnTo>
                    <a:pt x="1843333" y="0"/>
                  </a:lnTo>
                  <a:cubicBezTo>
                    <a:pt x="1885494" y="0"/>
                    <a:pt x="1919672" y="34178"/>
                    <a:pt x="1919672" y="76339"/>
                  </a:cubicBezTo>
                  <a:lnTo>
                    <a:pt x="1919672" y="687051"/>
                  </a:lnTo>
                  <a:cubicBezTo>
                    <a:pt x="1919672" y="729212"/>
                    <a:pt x="1885494" y="763390"/>
                    <a:pt x="1843333" y="763390"/>
                  </a:cubicBezTo>
                  <a:lnTo>
                    <a:pt x="76339" y="763390"/>
                  </a:lnTo>
                  <a:cubicBezTo>
                    <a:pt x="34178" y="763390"/>
                    <a:pt x="0" y="729212"/>
                    <a:pt x="0" y="687051"/>
                  </a:cubicBezTo>
                  <a:lnTo>
                    <a:pt x="0" y="76339"/>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9630" tIns="89630" rIns="89630" bIns="89630" numCol="1" spcCol="1270" anchor="t" anchorCtr="0">
              <a:spAutoFit/>
            </a:bodyPr>
            <a:lstStyle/>
            <a:p>
              <a:pPr defTabSz="566358">
                <a:lnSpc>
                  <a:spcPct val="90000"/>
                </a:lnSpc>
                <a:spcBef>
                  <a:spcPct val="0"/>
                </a:spcBef>
                <a:spcAft>
                  <a:spcPct val="35000"/>
                </a:spcAft>
                <a:defRPr/>
              </a:pPr>
              <a:r>
                <a:rPr lang="en-US" sz="1567">
                  <a:solidFill>
                    <a:srgbClr val="505050"/>
                  </a:solidFill>
                  <a:latin typeface="Segoe UI Semibold" panose="020B0702040204020203" pitchFamily="34" charset="0"/>
                </a:rPr>
                <a:t>Who owns policy definitions &amp; implementation?</a:t>
              </a:r>
            </a:p>
          </p:txBody>
        </p:sp>
      </p:grpSp>
      <p:grpSp>
        <p:nvGrpSpPr>
          <p:cNvPr id="42" name="Group 41">
            <a:extLst>
              <a:ext uri="{FF2B5EF4-FFF2-40B4-BE49-F238E27FC236}">
                <a16:creationId xmlns:a16="http://schemas.microsoft.com/office/drawing/2014/main" id="{D39A4812-F882-45E5-BA26-7F2A1E32686A}"/>
              </a:ext>
            </a:extLst>
          </p:cNvPr>
          <p:cNvGrpSpPr/>
          <p:nvPr/>
        </p:nvGrpSpPr>
        <p:grpSpPr>
          <a:xfrm>
            <a:off x="5980364" y="1409488"/>
            <a:ext cx="2937153" cy="5179254"/>
            <a:chOff x="6022008" y="1500462"/>
            <a:chExt cx="2996474" cy="5283858"/>
          </a:xfrm>
        </p:grpSpPr>
        <p:sp>
          <p:nvSpPr>
            <p:cNvPr id="43" name="Rectangle 42">
              <a:extLst>
                <a:ext uri="{FF2B5EF4-FFF2-40B4-BE49-F238E27FC236}">
                  <a16:creationId xmlns:a16="http://schemas.microsoft.com/office/drawing/2014/main" id="{44258289-6CBE-4D08-832B-B20AACB47D84}"/>
                </a:ext>
              </a:extLst>
            </p:cNvPr>
            <p:cNvSpPr/>
            <p:nvPr/>
          </p:nvSpPr>
          <p:spPr>
            <a:xfrm>
              <a:off x="6022008" y="2521870"/>
              <a:ext cx="2996474" cy="4262450"/>
            </a:xfrm>
            <a:prstGeom prst="rect">
              <a:avLst/>
            </a:pr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30" tIns="89630" rIns="89630" bIns="89630" numCol="1" spcCol="1270" anchor="t" anchorCtr="0">
              <a:spAutoFit/>
            </a:bodyPr>
            <a:lstStyle/>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Research or gather evidence on the impact of a particular configuration on a particular fundamental (like cost or security)</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What-if analysis of </a:t>
              </a:r>
              <a:br>
                <a:rPr lang="en-US" sz="1371">
                  <a:solidFill>
                    <a:srgbClr val="1A1A1A"/>
                  </a:solidFill>
                  <a:latin typeface="Segoe UI"/>
                </a:rPr>
              </a:br>
              <a:r>
                <a:rPr lang="en-US" sz="1371">
                  <a:solidFill>
                    <a:srgbClr val="1A1A1A"/>
                  </a:solidFill>
                  <a:latin typeface="Segoe UI"/>
                </a:rPr>
                <a:t>enforcing configuration </a:t>
              </a:r>
              <a:br>
                <a:rPr lang="en-US" sz="1371">
                  <a:solidFill>
                    <a:srgbClr val="1A1A1A"/>
                  </a:solidFill>
                  <a:latin typeface="Segoe UI"/>
                </a:rPr>
              </a:br>
              <a:r>
                <a:rPr lang="en-US" sz="1371">
                  <a:solidFill>
                    <a:srgbClr val="1A1A1A"/>
                  </a:solidFill>
                  <a:latin typeface="Segoe UI"/>
                </a:rPr>
                <a:t>in a particular manner</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Assess the current state of compliance to understand the impact of new policy and what exceptions are needed</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Roll out new policy in phases</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Understand the applications &amp; teams who are non-compliant</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Rollout remediation in stages via </a:t>
              </a:r>
              <a:r>
                <a:rPr lang="en-US" sz="1371" err="1">
                  <a:solidFill>
                    <a:srgbClr val="1A1A1A"/>
                  </a:solidFill>
                  <a:latin typeface="Segoe UI"/>
                </a:rPr>
                <a:t>SafeDeploy</a:t>
              </a:r>
              <a:r>
                <a:rPr lang="en-US" sz="1371">
                  <a:solidFill>
                    <a:srgbClr val="1A1A1A"/>
                  </a:solidFill>
                  <a:latin typeface="Segoe UI"/>
                </a:rPr>
                <a:t> practices</a:t>
              </a:r>
            </a:p>
          </p:txBody>
        </p:sp>
        <p:sp>
          <p:nvSpPr>
            <p:cNvPr id="44" name="Freeform: Shape 43">
              <a:extLst>
                <a:ext uri="{FF2B5EF4-FFF2-40B4-BE49-F238E27FC236}">
                  <a16:creationId xmlns:a16="http://schemas.microsoft.com/office/drawing/2014/main" id="{84766107-D05F-4818-B027-A9509E10EA9A}"/>
                </a:ext>
              </a:extLst>
            </p:cNvPr>
            <p:cNvSpPr/>
            <p:nvPr/>
          </p:nvSpPr>
          <p:spPr>
            <a:xfrm>
              <a:off x="6022008" y="1500462"/>
              <a:ext cx="2474224" cy="849172"/>
            </a:xfrm>
            <a:custGeom>
              <a:avLst/>
              <a:gdLst>
                <a:gd name="connsiteX0" fmla="*/ 0 w 1919672"/>
                <a:gd name="connsiteY0" fmla="*/ 76339 h 763390"/>
                <a:gd name="connsiteX1" fmla="*/ 76339 w 1919672"/>
                <a:gd name="connsiteY1" fmla="*/ 0 h 763390"/>
                <a:gd name="connsiteX2" fmla="*/ 1843333 w 1919672"/>
                <a:gd name="connsiteY2" fmla="*/ 0 h 763390"/>
                <a:gd name="connsiteX3" fmla="*/ 1919672 w 1919672"/>
                <a:gd name="connsiteY3" fmla="*/ 76339 h 763390"/>
                <a:gd name="connsiteX4" fmla="*/ 1919672 w 1919672"/>
                <a:gd name="connsiteY4" fmla="*/ 687051 h 763390"/>
                <a:gd name="connsiteX5" fmla="*/ 1843333 w 1919672"/>
                <a:gd name="connsiteY5" fmla="*/ 763390 h 763390"/>
                <a:gd name="connsiteX6" fmla="*/ 76339 w 1919672"/>
                <a:gd name="connsiteY6" fmla="*/ 763390 h 763390"/>
                <a:gd name="connsiteX7" fmla="*/ 0 w 1919672"/>
                <a:gd name="connsiteY7" fmla="*/ 687051 h 763390"/>
                <a:gd name="connsiteX8" fmla="*/ 0 w 1919672"/>
                <a:gd name="connsiteY8" fmla="*/ 76339 h 76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672" h="763390">
                  <a:moveTo>
                    <a:pt x="0" y="76339"/>
                  </a:moveTo>
                  <a:cubicBezTo>
                    <a:pt x="0" y="34178"/>
                    <a:pt x="34178" y="0"/>
                    <a:pt x="76339" y="0"/>
                  </a:cubicBezTo>
                  <a:lnTo>
                    <a:pt x="1843333" y="0"/>
                  </a:lnTo>
                  <a:cubicBezTo>
                    <a:pt x="1885494" y="0"/>
                    <a:pt x="1919672" y="34178"/>
                    <a:pt x="1919672" y="76339"/>
                  </a:cubicBezTo>
                  <a:lnTo>
                    <a:pt x="1919672" y="687051"/>
                  </a:lnTo>
                  <a:cubicBezTo>
                    <a:pt x="1919672" y="729212"/>
                    <a:pt x="1885494" y="763390"/>
                    <a:pt x="1843333" y="763390"/>
                  </a:cubicBezTo>
                  <a:lnTo>
                    <a:pt x="76339" y="763390"/>
                  </a:lnTo>
                  <a:cubicBezTo>
                    <a:pt x="34178" y="763390"/>
                    <a:pt x="0" y="729212"/>
                    <a:pt x="0" y="687051"/>
                  </a:cubicBezTo>
                  <a:lnTo>
                    <a:pt x="0" y="76339"/>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9630" tIns="89630" rIns="89630" bIns="89630" numCol="1" spcCol="1270" anchor="t" anchorCtr="0">
              <a:spAutoFit/>
            </a:bodyPr>
            <a:lstStyle/>
            <a:p>
              <a:pPr defTabSz="566358">
                <a:lnSpc>
                  <a:spcPct val="90000"/>
                </a:lnSpc>
                <a:spcBef>
                  <a:spcPct val="0"/>
                </a:spcBef>
                <a:spcAft>
                  <a:spcPct val="35000"/>
                </a:spcAft>
                <a:defRPr/>
              </a:pPr>
              <a:r>
                <a:rPr lang="en-US" sz="1567">
                  <a:solidFill>
                    <a:srgbClr val="505050"/>
                  </a:solidFill>
                  <a:latin typeface="Segoe UI Semibold" panose="020B0702040204020203" pitchFamily="34" charset="0"/>
                </a:rPr>
                <a:t>What is involved in defining a new Policy or refining an existing one?</a:t>
              </a:r>
            </a:p>
          </p:txBody>
        </p:sp>
      </p:grpSp>
      <p:grpSp>
        <p:nvGrpSpPr>
          <p:cNvPr id="45" name="Group 44">
            <a:extLst>
              <a:ext uri="{FF2B5EF4-FFF2-40B4-BE49-F238E27FC236}">
                <a16:creationId xmlns:a16="http://schemas.microsoft.com/office/drawing/2014/main" id="{E1B5CCFA-60DB-4C70-A7B3-333948D6462E}"/>
              </a:ext>
            </a:extLst>
          </p:cNvPr>
          <p:cNvGrpSpPr/>
          <p:nvPr/>
        </p:nvGrpSpPr>
        <p:grpSpPr>
          <a:xfrm>
            <a:off x="267748" y="1626701"/>
            <a:ext cx="2430964" cy="2936655"/>
            <a:chOff x="272272" y="1722061"/>
            <a:chExt cx="2480062" cy="2995966"/>
          </a:xfrm>
        </p:grpSpPr>
        <p:sp>
          <p:nvSpPr>
            <p:cNvPr id="46" name="Rectangle 45">
              <a:extLst>
                <a:ext uri="{FF2B5EF4-FFF2-40B4-BE49-F238E27FC236}">
                  <a16:creationId xmlns:a16="http://schemas.microsoft.com/office/drawing/2014/main" id="{ADD95A7D-CEC6-4FB6-8645-44D7EC700259}"/>
                </a:ext>
              </a:extLst>
            </p:cNvPr>
            <p:cNvSpPr/>
            <p:nvPr/>
          </p:nvSpPr>
          <p:spPr>
            <a:xfrm>
              <a:off x="272272" y="2521870"/>
              <a:ext cx="2480062" cy="2196157"/>
            </a:xfrm>
            <a:prstGeom prst="rect">
              <a:avLst/>
            </a:pr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30" tIns="89630" rIns="89630" bIns="89630" numCol="1" spcCol="1270" anchor="t" anchorCtr="0">
              <a:spAutoFit/>
            </a:bodyPr>
            <a:lstStyle/>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Regulatory Compliance</a:t>
              </a:r>
            </a:p>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Controlling cost</a:t>
              </a:r>
            </a:p>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S</a:t>
              </a:r>
              <a:r>
                <a:rPr lang="en-US" sz="1371" err="1">
                  <a:solidFill>
                    <a:srgbClr val="1A1A1A"/>
                  </a:solidFill>
                  <a:latin typeface="Segoe UI"/>
                </a:rPr>
                <a:t>tandards</a:t>
              </a:r>
              <a:r>
                <a:rPr lang="en-US" sz="1371">
                  <a:solidFill>
                    <a:srgbClr val="1A1A1A"/>
                  </a:solidFill>
                  <a:latin typeface="Segoe UI"/>
                </a:rPr>
                <a:t> &amp; Tagging</a:t>
              </a:r>
            </a:p>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Maintain security and performance consistency</a:t>
              </a:r>
            </a:p>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 Enforce enterprise wide design principles</a:t>
              </a:r>
            </a:p>
          </p:txBody>
        </p:sp>
        <p:sp>
          <p:nvSpPr>
            <p:cNvPr id="47" name="Freeform: Shape 46">
              <a:extLst>
                <a:ext uri="{FF2B5EF4-FFF2-40B4-BE49-F238E27FC236}">
                  <a16:creationId xmlns:a16="http://schemas.microsoft.com/office/drawing/2014/main" id="{A12BEDBC-1EAF-4D81-9B64-F787521C4EB5}"/>
                </a:ext>
              </a:extLst>
            </p:cNvPr>
            <p:cNvSpPr/>
            <p:nvPr/>
          </p:nvSpPr>
          <p:spPr>
            <a:xfrm>
              <a:off x="272272" y="1722061"/>
              <a:ext cx="2159631" cy="636489"/>
            </a:xfrm>
            <a:custGeom>
              <a:avLst/>
              <a:gdLst>
                <a:gd name="connsiteX0" fmla="*/ 0 w 1919672"/>
                <a:gd name="connsiteY0" fmla="*/ 76339 h 763390"/>
                <a:gd name="connsiteX1" fmla="*/ 76339 w 1919672"/>
                <a:gd name="connsiteY1" fmla="*/ 0 h 763390"/>
                <a:gd name="connsiteX2" fmla="*/ 1843333 w 1919672"/>
                <a:gd name="connsiteY2" fmla="*/ 0 h 763390"/>
                <a:gd name="connsiteX3" fmla="*/ 1919672 w 1919672"/>
                <a:gd name="connsiteY3" fmla="*/ 76339 h 763390"/>
                <a:gd name="connsiteX4" fmla="*/ 1919672 w 1919672"/>
                <a:gd name="connsiteY4" fmla="*/ 687051 h 763390"/>
                <a:gd name="connsiteX5" fmla="*/ 1843333 w 1919672"/>
                <a:gd name="connsiteY5" fmla="*/ 763390 h 763390"/>
                <a:gd name="connsiteX6" fmla="*/ 76339 w 1919672"/>
                <a:gd name="connsiteY6" fmla="*/ 763390 h 763390"/>
                <a:gd name="connsiteX7" fmla="*/ 0 w 1919672"/>
                <a:gd name="connsiteY7" fmla="*/ 687051 h 763390"/>
                <a:gd name="connsiteX8" fmla="*/ 0 w 1919672"/>
                <a:gd name="connsiteY8" fmla="*/ 76339 h 76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672" h="763390">
                  <a:moveTo>
                    <a:pt x="0" y="76339"/>
                  </a:moveTo>
                  <a:cubicBezTo>
                    <a:pt x="0" y="34178"/>
                    <a:pt x="34178" y="0"/>
                    <a:pt x="76339" y="0"/>
                  </a:cubicBezTo>
                  <a:lnTo>
                    <a:pt x="1843333" y="0"/>
                  </a:lnTo>
                  <a:cubicBezTo>
                    <a:pt x="1885494" y="0"/>
                    <a:pt x="1919672" y="34178"/>
                    <a:pt x="1919672" y="76339"/>
                  </a:cubicBezTo>
                  <a:lnTo>
                    <a:pt x="1919672" y="687051"/>
                  </a:lnTo>
                  <a:cubicBezTo>
                    <a:pt x="1919672" y="729212"/>
                    <a:pt x="1885494" y="763390"/>
                    <a:pt x="1843333" y="763390"/>
                  </a:cubicBezTo>
                  <a:lnTo>
                    <a:pt x="76339" y="763390"/>
                  </a:lnTo>
                  <a:cubicBezTo>
                    <a:pt x="34178" y="763390"/>
                    <a:pt x="0" y="729212"/>
                    <a:pt x="0" y="687051"/>
                  </a:cubicBezTo>
                  <a:lnTo>
                    <a:pt x="0" y="76339"/>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9630" tIns="89630" rIns="89630" bIns="89630" numCol="1" spcCol="1270" anchor="t" anchorCtr="0">
              <a:spAutoFit/>
            </a:bodyPr>
            <a:lstStyle/>
            <a:p>
              <a:pPr defTabSz="566358">
                <a:lnSpc>
                  <a:spcPct val="90000"/>
                </a:lnSpc>
                <a:spcBef>
                  <a:spcPct val="0"/>
                </a:spcBef>
                <a:spcAft>
                  <a:spcPct val="35000"/>
                </a:spcAft>
                <a:defRPr/>
              </a:pPr>
              <a:r>
                <a:rPr lang="en-US" sz="1567">
                  <a:solidFill>
                    <a:srgbClr val="505050"/>
                  </a:solidFill>
                  <a:latin typeface="Segoe UI Semibold" panose="020B0702040204020203" pitchFamily="34" charset="0"/>
                </a:rPr>
                <a:t>What drives your need for Policy?</a:t>
              </a:r>
            </a:p>
          </p:txBody>
        </p:sp>
      </p:grpSp>
    </p:spTree>
    <p:extLst>
      <p:ext uri="{BB962C8B-B14F-4D97-AF65-F5344CB8AC3E}">
        <p14:creationId xmlns:p14="http://schemas.microsoft.com/office/powerpoint/2010/main" val="29937465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750" fill="hold"/>
                                        <p:tgtEl>
                                          <p:spTgt spid="45"/>
                                        </p:tgtEl>
                                        <p:attrNameLst>
                                          <p:attrName>ppt_x</p:attrName>
                                        </p:attrNameLst>
                                      </p:cBhvr>
                                      <p:tavLst>
                                        <p:tav tm="0">
                                          <p:val>
                                            <p:strVal val="1+#ppt_w/2"/>
                                          </p:val>
                                        </p:tav>
                                        <p:tav tm="100000">
                                          <p:val>
                                            <p:strVal val="#ppt_x"/>
                                          </p:val>
                                        </p:tav>
                                      </p:tavLst>
                                    </p:anim>
                                    <p:anim calcmode="lin" valueType="num">
                                      <p:cBhvr additive="base">
                                        <p:cTn id="8" dur="7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decel="100000"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750" fill="hold"/>
                                        <p:tgtEl>
                                          <p:spTgt spid="39"/>
                                        </p:tgtEl>
                                        <p:attrNameLst>
                                          <p:attrName>ppt_x</p:attrName>
                                        </p:attrNameLst>
                                      </p:cBhvr>
                                      <p:tavLst>
                                        <p:tav tm="0">
                                          <p:val>
                                            <p:strVal val="1+#ppt_w/2"/>
                                          </p:val>
                                        </p:tav>
                                        <p:tav tm="100000">
                                          <p:val>
                                            <p:strVal val="#ppt_x"/>
                                          </p:val>
                                        </p:tav>
                                      </p:tavLst>
                                    </p:anim>
                                    <p:anim calcmode="lin" valueType="num">
                                      <p:cBhvr additive="base">
                                        <p:cTn id="14" dur="750" fill="hold"/>
                                        <p:tgtEl>
                                          <p:spTgt spid="39"/>
                                        </p:tgtEl>
                                        <p:attrNameLst>
                                          <p:attrName>ppt_y</p:attrName>
                                        </p:attrNameLst>
                                      </p:cBhvr>
                                      <p:tavLst>
                                        <p:tav tm="0">
                                          <p:val>
                                            <p:strVal val="#ppt_y"/>
                                          </p:val>
                                        </p:tav>
                                        <p:tav tm="100000">
                                          <p:val>
                                            <p:strVal val="#ppt_y"/>
                                          </p:val>
                                        </p:tav>
                                      </p:tavLst>
                                    </p:anim>
                                  </p:childTnLst>
                                </p:cTn>
                              </p:par>
                            </p:childTnLst>
                          </p:cTn>
                        </p:par>
                        <p:par>
                          <p:cTn id="15" fill="hold">
                            <p:stCondLst>
                              <p:cond delay="750"/>
                            </p:stCondLst>
                            <p:childTnLst>
                              <p:par>
                                <p:cTn id="16" presetID="22" presetClass="entr" presetSubtype="8" fill="hold" grpId="0" nodeType="after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wipe(left)">
                                      <p:cBhvr>
                                        <p:cTn id="18" dur="500"/>
                                        <p:tgtEl>
                                          <p:spTgt spid="3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2" decel="10000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750" fill="hold"/>
                                        <p:tgtEl>
                                          <p:spTgt spid="42"/>
                                        </p:tgtEl>
                                        <p:attrNameLst>
                                          <p:attrName>ppt_x</p:attrName>
                                        </p:attrNameLst>
                                      </p:cBhvr>
                                      <p:tavLst>
                                        <p:tav tm="0">
                                          <p:val>
                                            <p:strVal val="1+#ppt_w/2"/>
                                          </p:val>
                                        </p:tav>
                                        <p:tav tm="100000">
                                          <p:val>
                                            <p:strVal val="#ppt_x"/>
                                          </p:val>
                                        </p:tav>
                                      </p:tavLst>
                                    </p:anim>
                                    <p:anim calcmode="lin" valueType="num">
                                      <p:cBhvr additive="base">
                                        <p:cTn id="24" dur="750" fill="hold"/>
                                        <p:tgtEl>
                                          <p:spTgt spid="42"/>
                                        </p:tgtEl>
                                        <p:attrNameLst>
                                          <p:attrName>ppt_y</p:attrName>
                                        </p:attrNameLst>
                                      </p:cBhvr>
                                      <p:tavLst>
                                        <p:tav tm="0">
                                          <p:val>
                                            <p:strVal val="#ppt_y"/>
                                          </p:val>
                                        </p:tav>
                                        <p:tav tm="100000">
                                          <p:val>
                                            <p:strVal val="#ppt_y"/>
                                          </p:val>
                                        </p:tav>
                                      </p:tavLst>
                                    </p:anim>
                                  </p:childTnLst>
                                </p:cTn>
                              </p:par>
                            </p:childTnLst>
                          </p:cTn>
                        </p:par>
                        <p:par>
                          <p:cTn id="25" fill="hold">
                            <p:stCondLst>
                              <p:cond delay="750"/>
                            </p:stCondLst>
                            <p:childTnLst>
                              <p:par>
                                <p:cTn id="26" presetID="22" presetClass="entr" presetSubtype="8" fill="hold" grpId="0"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wipe(left)">
                                      <p:cBhvr>
                                        <p:cTn id="2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14D2D-183D-402E-81DF-7AC870DED9A8}"/>
              </a:ext>
            </a:extLst>
          </p:cNvPr>
          <p:cNvSpPr>
            <a:spLocks noGrp="1"/>
          </p:cNvSpPr>
          <p:nvPr>
            <p:ph type="title"/>
          </p:nvPr>
        </p:nvSpPr>
        <p:spPr/>
        <p:txBody>
          <a:bodyPr/>
          <a:lstStyle/>
          <a:p>
            <a:r>
              <a:rPr lang="en-US" dirty="0"/>
              <a:t>Policy Initiatives</a:t>
            </a:r>
          </a:p>
        </p:txBody>
      </p:sp>
      <p:sp>
        <p:nvSpPr>
          <p:cNvPr id="3" name="Text Placeholder 2">
            <a:extLst>
              <a:ext uri="{FF2B5EF4-FFF2-40B4-BE49-F238E27FC236}">
                <a16:creationId xmlns:a16="http://schemas.microsoft.com/office/drawing/2014/main" id="{B59DE8A7-9B1E-476B-ACE6-1C5D642F519E}"/>
              </a:ext>
            </a:extLst>
          </p:cNvPr>
          <p:cNvSpPr>
            <a:spLocks noGrp="1"/>
          </p:cNvSpPr>
          <p:nvPr>
            <p:ph type="body" sz="quarter" idx="10"/>
          </p:nvPr>
        </p:nvSpPr>
        <p:spPr>
          <a:xfrm>
            <a:off x="584200" y="1097280"/>
            <a:ext cx="11018520" cy="2011680"/>
          </a:xfrm>
        </p:spPr>
        <p:txBody>
          <a:bodyPr/>
          <a:lstStyle/>
          <a:p>
            <a:r>
              <a:rPr lang="en-US" b="1" dirty="0"/>
              <a:t>Examples: </a:t>
            </a:r>
          </a:p>
          <a:p>
            <a:r>
              <a:rPr lang="en-US" b="1" dirty="0"/>
              <a:t>Azure Policy's Guest Configuration</a:t>
            </a:r>
          </a:p>
          <a:p>
            <a:r>
              <a:rPr lang="en-US" dirty="0"/>
              <a:t>Industry security baselines such as </a:t>
            </a:r>
            <a:r>
              <a:rPr lang="en-US" b="1" dirty="0"/>
              <a:t>CIS</a:t>
            </a:r>
            <a:r>
              <a:rPr lang="en-US" dirty="0"/>
              <a:t>/STIG/ISO27001</a:t>
            </a:r>
          </a:p>
          <a:p>
            <a:r>
              <a:rPr lang="en-US" dirty="0"/>
              <a:t>Out of box</a:t>
            </a:r>
          </a:p>
          <a:p>
            <a:endParaRPr lang="en-US" b="1" dirty="0"/>
          </a:p>
          <a:p>
            <a:endParaRPr lang="en-US" dirty="0"/>
          </a:p>
        </p:txBody>
      </p:sp>
      <p:pic>
        <p:nvPicPr>
          <p:cNvPr id="4" name="Picture 3">
            <a:extLst>
              <a:ext uri="{FF2B5EF4-FFF2-40B4-BE49-F238E27FC236}">
                <a16:creationId xmlns:a16="http://schemas.microsoft.com/office/drawing/2014/main" id="{15463242-7F7B-4181-B06B-EE9976951EF3}"/>
              </a:ext>
            </a:extLst>
          </p:cNvPr>
          <p:cNvPicPr>
            <a:picLocks noChangeAspect="1"/>
          </p:cNvPicPr>
          <p:nvPr/>
        </p:nvPicPr>
        <p:blipFill>
          <a:blip r:embed="rId3"/>
          <a:stretch>
            <a:fillRect/>
          </a:stretch>
        </p:blipFill>
        <p:spPr>
          <a:xfrm>
            <a:off x="491490" y="2983101"/>
            <a:ext cx="10915650" cy="4759864"/>
          </a:xfrm>
          <a:prstGeom prst="rect">
            <a:avLst/>
          </a:prstGeom>
        </p:spPr>
      </p:pic>
    </p:spTree>
    <p:extLst>
      <p:ext uri="{BB962C8B-B14F-4D97-AF65-F5344CB8AC3E}">
        <p14:creationId xmlns:p14="http://schemas.microsoft.com/office/powerpoint/2010/main" val="417929264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CFFB26A-B911-4FE1-A4DB-B68CAD0387D1}"/>
              </a:ext>
            </a:extLst>
          </p:cNvPr>
          <p:cNvSpPr>
            <a:spLocks noGrp="1"/>
          </p:cNvSpPr>
          <p:nvPr>
            <p:ph type="title"/>
          </p:nvPr>
        </p:nvSpPr>
        <p:spPr/>
        <p:txBody>
          <a:bodyPr/>
          <a:lstStyle/>
          <a:p>
            <a:r>
              <a:rPr lang="en-US" dirty="0"/>
              <a:t>Logistics</a:t>
            </a:r>
          </a:p>
        </p:txBody>
      </p:sp>
      <p:sp>
        <p:nvSpPr>
          <p:cNvPr id="3" name="Content Placeholder 2"/>
          <p:cNvSpPr>
            <a:spLocks noGrp="1"/>
          </p:cNvSpPr>
          <p:nvPr>
            <p:ph type="body" sz="quarter" idx="10"/>
          </p:nvPr>
        </p:nvSpPr>
        <p:spPr>
          <a:xfrm>
            <a:off x="586390" y="1434369"/>
            <a:ext cx="11605610" cy="4412978"/>
          </a:xfrm>
        </p:spPr>
        <p:txBody>
          <a:bodyPr>
            <a:normAutofit/>
          </a:bodyPr>
          <a:lstStyle/>
          <a:p>
            <a:pPr marL="457200" indent="-457200">
              <a:buFont typeface="Wingdings" panose="05000000000000000000" pitchFamily="2" charset="2"/>
              <a:buChar char="Ø"/>
            </a:pPr>
            <a:r>
              <a:rPr lang="en-US" sz="3200" dirty="0"/>
              <a:t>Exits</a:t>
            </a:r>
          </a:p>
          <a:p>
            <a:pPr marL="457200" indent="-457200">
              <a:buFont typeface="Wingdings" panose="05000000000000000000" pitchFamily="2" charset="2"/>
              <a:buChar char="Ø"/>
            </a:pPr>
            <a:r>
              <a:rPr lang="en-US" sz="3200" dirty="0"/>
              <a:t>Restrooms</a:t>
            </a:r>
          </a:p>
          <a:p>
            <a:pPr marL="457200" indent="-457200">
              <a:buFont typeface="Wingdings" panose="05000000000000000000" pitchFamily="2" charset="2"/>
              <a:buChar char="Ø"/>
            </a:pPr>
            <a:r>
              <a:rPr lang="en-US" sz="3200" dirty="0"/>
              <a:t>Coffee and drinks</a:t>
            </a:r>
          </a:p>
          <a:p>
            <a:pPr marL="457200" indent="-457200">
              <a:buFont typeface="Wingdings" panose="05000000000000000000" pitchFamily="2" charset="2"/>
              <a:buChar char="Ø"/>
            </a:pPr>
            <a:r>
              <a:rPr lang="en-US" sz="3200" dirty="0"/>
              <a:t>Lunch</a:t>
            </a:r>
          </a:p>
          <a:p>
            <a:pPr marL="457200" indent="-457200">
              <a:buFont typeface="Wingdings" panose="05000000000000000000" pitchFamily="2" charset="2"/>
              <a:buChar char="Ø"/>
            </a:pPr>
            <a:endParaRPr lang="en-US" sz="3200" dirty="0"/>
          </a:p>
          <a:p>
            <a:endParaRPr lang="en-US" dirty="0"/>
          </a:p>
        </p:txBody>
      </p:sp>
      <p:sp>
        <p:nvSpPr>
          <p:cNvPr id="4" name="Slide Number Placeholder 3"/>
          <p:cNvSpPr>
            <a:spLocks noGrp="1"/>
          </p:cNvSpPr>
          <p:nvPr>
            <p:ph type="sldNum" sz="quarter" idx="4294967295"/>
          </p:nvPr>
        </p:nvSpPr>
        <p:spPr>
          <a:xfrm>
            <a:off x="9347200" y="6492875"/>
            <a:ext cx="2844800" cy="365125"/>
          </a:xfrm>
          <a:prstGeom prst="rect">
            <a:avLst/>
          </a:prstGeom>
        </p:spPr>
        <p:txBody>
          <a:bodyPr/>
          <a:lstStyle/>
          <a:p>
            <a:pPr defTabSz="914367">
              <a:defRPr/>
            </a:pPr>
            <a:fld id="{6716AF58-E252-4531-9AFB-5E7A7A5F2997}" type="slidenum">
              <a:rPr lang="en-US" sz="1765">
                <a:latin typeface="Segoe UI"/>
              </a:rPr>
              <a:pPr defTabSz="914367">
                <a:defRPr/>
              </a:pPr>
              <a:t>3</a:t>
            </a:fld>
            <a:endParaRPr lang="en-US" sz="1765" dirty="0">
              <a:latin typeface="Segoe UI"/>
            </a:endParaRPr>
          </a:p>
        </p:txBody>
      </p:sp>
    </p:spTree>
    <p:extLst>
      <p:ext uri="{BB962C8B-B14F-4D97-AF65-F5344CB8AC3E}">
        <p14:creationId xmlns:p14="http://schemas.microsoft.com/office/powerpoint/2010/main" val="182388903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F522DF8-9F32-4785-8AB1-F2D27B55E4D5}"/>
              </a:ext>
            </a:extLst>
          </p:cNvPr>
          <p:cNvSpPr txBox="1"/>
          <p:nvPr/>
        </p:nvSpPr>
        <p:spPr>
          <a:xfrm>
            <a:off x="324944" y="1745580"/>
            <a:ext cx="4941256" cy="4308872"/>
          </a:xfrm>
          <a:prstGeom prst="rect">
            <a:avLst/>
          </a:prstGeom>
          <a:noFill/>
        </p:spPr>
        <p:txBody>
          <a:bodyPr wrap="square" lIns="0" tIns="0" rIns="0" bIns="0" rtlCol="0">
            <a:spAutoFit/>
          </a:bodyPr>
          <a:lstStyle/>
          <a:p>
            <a:pPr marL="342834" indent="-342834" defTabSz="914192">
              <a:buFont typeface="Arial" panose="020B0604020202020204" pitchFamily="34" charset="0"/>
              <a:buChar char="•"/>
              <a:defRPr/>
            </a:pPr>
            <a:r>
              <a:rPr lang="en-US" sz="2000">
                <a:solidFill>
                  <a:srgbClr val="1A1A1A"/>
                </a:solidFill>
                <a:latin typeface="Segoe UI"/>
              </a:rPr>
              <a:t>No central way to compose and enforce what goes into or made available in a subscription.</a:t>
            </a:r>
          </a:p>
          <a:p>
            <a:pPr marL="342834" indent="-342834" defTabSz="914192">
              <a:buFont typeface="Arial" panose="020B0604020202020204" pitchFamily="34" charset="0"/>
              <a:buChar char="•"/>
              <a:defRPr/>
            </a:pPr>
            <a:endParaRPr lang="en-US" sz="2000">
              <a:solidFill>
                <a:srgbClr val="1A1A1A"/>
              </a:solidFill>
              <a:latin typeface="Segoe UI"/>
            </a:endParaRPr>
          </a:p>
          <a:p>
            <a:pPr marL="342834" indent="-342834" defTabSz="914192">
              <a:buFont typeface="Arial" panose="020B0604020202020204" pitchFamily="34" charset="0"/>
              <a:buChar char="•"/>
              <a:defRPr/>
            </a:pPr>
            <a:r>
              <a:rPr lang="en-US" sz="2000">
                <a:solidFill>
                  <a:srgbClr val="1A1A1A"/>
                </a:solidFill>
                <a:latin typeface="Segoe UI"/>
                <a:cs typeface="Segoe UI Semilight" panose="020B0402040204020203" pitchFamily="34" charset="0"/>
              </a:rPr>
              <a:t>Challenging to setup foundational infrastructure </a:t>
            </a:r>
          </a:p>
          <a:p>
            <a:pPr marL="342834" indent="-342834" defTabSz="914192">
              <a:buFont typeface="Arial" panose="020B0604020202020204" pitchFamily="34" charset="0"/>
              <a:buChar char="•"/>
              <a:defRPr/>
            </a:pPr>
            <a:endParaRPr lang="en-US" sz="2000">
              <a:solidFill>
                <a:srgbClr val="1A1A1A"/>
              </a:solidFill>
              <a:latin typeface="Segoe UI"/>
            </a:endParaRPr>
          </a:p>
          <a:p>
            <a:pPr marL="342834" indent="-342834" defTabSz="914192">
              <a:buFont typeface="Arial" panose="020B0604020202020204" pitchFamily="34" charset="0"/>
              <a:buChar char="•"/>
              <a:defRPr/>
            </a:pPr>
            <a:r>
              <a:rPr lang="en-US" sz="2000">
                <a:gradFill>
                  <a:gsLst>
                    <a:gs pos="5417">
                      <a:srgbClr val="353535"/>
                    </a:gs>
                    <a:gs pos="28000">
                      <a:srgbClr val="353535"/>
                    </a:gs>
                  </a:gsLst>
                  <a:lin ang="5400000" scaled="0"/>
                </a:gradFill>
                <a:latin typeface="Segoe UI"/>
              </a:rPr>
              <a:t>Subscription owners can modify resources and remove policies breaking best practices defined by Cloud Architects</a:t>
            </a:r>
          </a:p>
          <a:p>
            <a:pPr marL="342834" indent="-342834" defTabSz="914192">
              <a:buFont typeface="Arial" panose="020B0604020202020204" pitchFamily="34" charset="0"/>
              <a:buChar char="•"/>
              <a:defRPr/>
            </a:pPr>
            <a:endParaRPr lang="en-US" sz="2000">
              <a:gradFill>
                <a:gsLst>
                  <a:gs pos="5417">
                    <a:srgbClr val="353535"/>
                  </a:gs>
                  <a:gs pos="28000">
                    <a:srgbClr val="353535"/>
                  </a:gs>
                </a:gsLst>
                <a:lin ang="5400000" scaled="0"/>
              </a:gradFill>
              <a:latin typeface="Segoe UI"/>
            </a:endParaRPr>
          </a:p>
          <a:p>
            <a:pPr marL="342834" indent="-342834" defTabSz="914192">
              <a:buFont typeface="Arial" panose="020B0604020202020204" pitchFamily="34" charset="0"/>
              <a:buChar char="•"/>
              <a:defRPr/>
            </a:pPr>
            <a:r>
              <a:rPr lang="en-US" sz="2000">
                <a:gradFill>
                  <a:gsLst>
                    <a:gs pos="5417">
                      <a:srgbClr val="353535"/>
                    </a:gs>
                    <a:gs pos="28000">
                      <a:srgbClr val="353535"/>
                    </a:gs>
                  </a:gsLst>
                  <a:lin ang="5400000" scaled="0"/>
                </a:gradFill>
                <a:latin typeface="Segoe UI"/>
              </a:rPr>
              <a:t>No way to codify best practices</a:t>
            </a:r>
          </a:p>
          <a:p>
            <a:pPr marL="342834" indent="-342834" defTabSz="914192">
              <a:buFont typeface="Arial" panose="020B0604020202020204" pitchFamily="34" charset="0"/>
              <a:buChar char="•"/>
              <a:defRPr/>
            </a:pPr>
            <a:endParaRPr lang="en-US" sz="2000">
              <a:solidFill>
                <a:srgbClr val="1A1A1A"/>
              </a:solidFill>
              <a:latin typeface="Segoe UI"/>
              <a:cs typeface="Segoe UI Semilight" panose="020B0402040204020203" pitchFamily="34" charset="0"/>
            </a:endParaRPr>
          </a:p>
        </p:txBody>
      </p:sp>
      <p:pic>
        <p:nvPicPr>
          <p:cNvPr id="10" name="Picture 9" descr="3 people having a discussion in a conference room around a coffee table" title="Microsoft brand photo">
            <a:extLst>
              <a:ext uri="{FF2B5EF4-FFF2-40B4-BE49-F238E27FC236}">
                <a16:creationId xmlns:a16="http://schemas.microsoft.com/office/drawing/2014/main" id="{BF4AC9A6-D5E2-4CA3-BF92-20BEE27FB9F1}"/>
              </a:ext>
            </a:extLst>
          </p:cNvPr>
          <p:cNvPicPr>
            <a:picLocks noChangeAspect="1"/>
          </p:cNvPicPr>
          <p:nvPr/>
        </p:nvPicPr>
        <p:blipFill rotWithShape="1">
          <a:blip r:embed="rId3"/>
          <a:srcRect l="15297" t="14273" r="35516" b="11946"/>
          <a:stretch/>
        </p:blipFill>
        <p:spPr>
          <a:xfrm>
            <a:off x="5334109" y="487"/>
            <a:ext cx="6857027" cy="6857027"/>
          </a:xfrm>
          <a:prstGeom prst="rect">
            <a:avLst/>
          </a:prstGeom>
        </p:spPr>
      </p:pic>
      <p:sp>
        <p:nvSpPr>
          <p:cNvPr id="8" name="Title 3">
            <a:extLst>
              <a:ext uri="{FF2B5EF4-FFF2-40B4-BE49-F238E27FC236}">
                <a16:creationId xmlns:a16="http://schemas.microsoft.com/office/drawing/2014/main" id="{4DE5FE54-DC6C-4C23-B66A-91742A8EBC84}"/>
              </a:ext>
            </a:extLst>
          </p:cNvPr>
          <p:cNvSpPr txBox="1">
            <a:spLocks/>
          </p:cNvSpPr>
          <p:nvPr/>
        </p:nvSpPr>
        <p:spPr>
          <a:xfrm>
            <a:off x="579913" y="489632"/>
            <a:ext cx="4686287" cy="492373"/>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2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Cloud Factory</a:t>
            </a:r>
          </a:p>
        </p:txBody>
      </p:sp>
      <p:sp>
        <p:nvSpPr>
          <p:cNvPr id="9" name="Rectangle 8">
            <a:extLst>
              <a:ext uri="{FF2B5EF4-FFF2-40B4-BE49-F238E27FC236}">
                <a16:creationId xmlns:a16="http://schemas.microsoft.com/office/drawing/2014/main" id="{3EABE8E5-3CD7-4048-A413-897C5D38B349}"/>
              </a:ext>
            </a:extLst>
          </p:cNvPr>
          <p:cNvSpPr/>
          <p:nvPr/>
        </p:nvSpPr>
        <p:spPr>
          <a:xfrm>
            <a:off x="524727" y="1376300"/>
            <a:ext cx="2436731" cy="374793"/>
          </a:xfrm>
          <a:prstGeom prst="rect">
            <a:avLst/>
          </a:prstGeom>
        </p:spPr>
        <p:txBody>
          <a:bodyPr wrap="none">
            <a:spAutoFit/>
          </a:bodyPr>
          <a:lstStyle/>
          <a:p>
            <a:pPr defTabSz="914192">
              <a:defRPr/>
            </a:pPr>
            <a:r>
              <a:rPr lang="en-US">
                <a:solidFill>
                  <a:srgbClr val="1A1A1A"/>
                </a:solidFill>
                <a:latin typeface="Segoe UI Semibold" panose="020B0702040204020203" pitchFamily="34" charset="0"/>
                <a:cs typeface="Segoe UI Semibold" panose="020B0702040204020203" pitchFamily="34" charset="0"/>
              </a:rPr>
              <a:t>Customer Challenges</a:t>
            </a:r>
            <a:endParaRPr lang="en-US" sz="1765">
              <a:solidFill>
                <a:srgbClr val="1A1A1A"/>
              </a:solidFill>
              <a:latin typeface="Segoe UI"/>
            </a:endParaRPr>
          </a:p>
        </p:txBody>
      </p:sp>
    </p:spTree>
    <p:extLst>
      <p:ext uri="{BB962C8B-B14F-4D97-AF65-F5344CB8AC3E}">
        <p14:creationId xmlns:p14="http://schemas.microsoft.com/office/powerpoint/2010/main" val="69511179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71D0-61F3-42E6-BB9E-6002B41928EB}"/>
              </a:ext>
            </a:extLst>
          </p:cNvPr>
          <p:cNvSpPr>
            <a:spLocks noGrp="1"/>
          </p:cNvSpPr>
          <p:nvPr>
            <p:ph type="ctrTitle"/>
          </p:nvPr>
        </p:nvSpPr>
        <p:spPr>
          <a:xfrm>
            <a:off x="1155700" y="2404534"/>
            <a:ext cx="8118303" cy="1646302"/>
          </a:xfrm>
        </p:spPr>
        <p:txBody>
          <a:bodyPr>
            <a:normAutofit fontScale="90000"/>
          </a:bodyPr>
          <a:lstStyle/>
          <a:p>
            <a:pPr algn="ctr"/>
            <a:r>
              <a:rPr lang="en-US" dirty="0">
                <a:solidFill>
                  <a:srgbClr val="90C226"/>
                </a:solidFill>
                <a:latin typeface="Trebuchet MS" panose="020B0603020202020204" pitchFamily="34" charset="0"/>
              </a:rPr>
              <a:t>Azure Policy</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Demo</a:t>
            </a:r>
          </a:p>
        </p:txBody>
      </p:sp>
      <p:sp>
        <p:nvSpPr>
          <p:cNvPr id="3" name="Subtitle 2">
            <a:extLst>
              <a:ext uri="{FF2B5EF4-FFF2-40B4-BE49-F238E27FC236}">
                <a16:creationId xmlns:a16="http://schemas.microsoft.com/office/drawing/2014/main" id="{FEBEB973-389B-447D-AD5A-09682C7BC342}"/>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079043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71D0-61F3-42E6-BB9E-6002B41928EB}"/>
              </a:ext>
            </a:extLst>
          </p:cNvPr>
          <p:cNvSpPr>
            <a:spLocks noGrp="1"/>
          </p:cNvSpPr>
          <p:nvPr>
            <p:ph type="ctrTitle"/>
          </p:nvPr>
        </p:nvSpPr>
        <p:spPr>
          <a:xfrm>
            <a:off x="673100" y="2404534"/>
            <a:ext cx="8600903" cy="1646302"/>
          </a:xfrm>
        </p:spPr>
        <p:txBody>
          <a:bodyPr>
            <a:normAutofit fontScale="90000"/>
          </a:bodyPr>
          <a:lstStyle/>
          <a:p>
            <a:pPr algn="ctr"/>
            <a:r>
              <a:rPr lang="en-US" dirty="0">
                <a:solidFill>
                  <a:srgbClr val="90C226"/>
                </a:solidFill>
                <a:latin typeface="Trebuchet MS" panose="020B0603020202020204" pitchFamily="34" charset="0"/>
              </a:rPr>
              <a:t>Azure Policy</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Challenge</a:t>
            </a:r>
          </a:p>
        </p:txBody>
      </p:sp>
      <p:sp>
        <p:nvSpPr>
          <p:cNvPr id="3" name="Subtitle 2">
            <a:extLst>
              <a:ext uri="{FF2B5EF4-FFF2-40B4-BE49-F238E27FC236}">
                <a16:creationId xmlns:a16="http://schemas.microsoft.com/office/drawing/2014/main" id="{FEBEB973-389B-447D-AD5A-09682C7BC342}"/>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538824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291428" y="2961598"/>
            <a:ext cx="1794967" cy="17480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latin typeface="Segoe UI Semilight"/>
              <a:cs typeface="Segoe UI" pitchFamily="34" charset="0"/>
            </a:endParaRPr>
          </a:p>
        </p:txBody>
      </p:sp>
      <p:sp>
        <p:nvSpPr>
          <p:cNvPr id="6" name="Rectangle 5"/>
          <p:cNvSpPr/>
          <p:nvPr/>
        </p:nvSpPr>
        <p:spPr bwMode="auto">
          <a:xfrm>
            <a:off x="293688" y="4771521"/>
            <a:ext cx="1794967" cy="179496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latin typeface="Segoe UI Semilight"/>
              <a:cs typeface="Segoe UI" pitchFamily="34" charset="0"/>
            </a:endParaRPr>
          </a:p>
        </p:txBody>
      </p:sp>
      <p:sp>
        <p:nvSpPr>
          <p:cNvPr id="33" name="Title 2">
            <a:extLst>
              <a:ext uri="{FF2B5EF4-FFF2-40B4-BE49-F238E27FC236}">
                <a16:creationId xmlns:a16="http://schemas.microsoft.com/office/drawing/2014/main" id="{066C05C2-4823-46D2-95B9-76E06C4FFFF5}"/>
              </a:ext>
            </a:extLst>
          </p:cNvPr>
          <p:cNvSpPr txBox="1">
            <a:spLocks/>
          </p:cNvSpPr>
          <p:nvPr/>
        </p:nvSpPr>
        <p:spPr>
          <a:xfrm>
            <a:off x="293688" y="205699"/>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Azure Customer Challenges</a:t>
            </a:r>
          </a:p>
        </p:txBody>
      </p:sp>
      <p:sp>
        <p:nvSpPr>
          <p:cNvPr id="34" name="Accessiblity definition">
            <a:extLst>
              <a:ext uri="{FF2B5EF4-FFF2-40B4-BE49-F238E27FC236}">
                <a16:creationId xmlns:a16="http://schemas.microsoft.com/office/drawing/2014/main" id="{9E1F1A94-1F47-4123-863A-FCA915F00A13}"/>
              </a:ext>
            </a:extLst>
          </p:cNvPr>
          <p:cNvSpPr txBox="1">
            <a:spLocks/>
          </p:cNvSpPr>
          <p:nvPr/>
        </p:nvSpPr>
        <p:spPr>
          <a:xfrm>
            <a:off x="293688" y="765673"/>
            <a:ext cx="11025188" cy="221599"/>
          </a:xfrm>
          <a:prstGeom prst="rect">
            <a:avLst/>
          </a:prstGeom>
        </p:spPr>
        <p:txBody>
          <a:bodyPr vert="horz" wrap="square" lIns="0" tIns="0" rIns="0" bIns="0" rtlCol="0">
            <a:spAutoFit/>
          </a:bodyPr>
          <a:lstStyle>
            <a:defPPr>
              <a:defRPr lang="en-US"/>
            </a:defPPr>
            <a:lvl1pPr marR="0" indent="0" defTabSz="914363" fontAlgn="auto">
              <a:lnSpc>
                <a:spcPct val="90000"/>
              </a:lnSpc>
              <a:spcBef>
                <a:spcPts val="2400"/>
              </a:spcBef>
              <a:spcAft>
                <a:spcPts val="0"/>
              </a:spcAft>
              <a:buClrTx/>
              <a:buSzPct val="90000"/>
              <a:buFont typeface="Arial" pitchFamily="34" charset="0"/>
              <a:buNone/>
              <a:tabLst/>
              <a:defRPr sz="2000" spc="0" baseline="0">
                <a:gradFill>
                  <a:gsLst>
                    <a:gs pos="21538">
                      <a:schemeClr val="tx1"/>
                    </a:gs>
                    <a:gs pos="33000">
                      <a:schemeClr val="tx1"/>
                    </a:gs>
                  </a:gsLst>
                  <a:lin ang="5400000" scaled="0"/>
                </a:gradFill>
              </a:defRPr>
            </a:lvl1pPr>
            <a:lvl2pPr marL="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2pPr>
            <a:lvl3pPr marL="231775" marR="0" indent="0" defTabSz="914363" fontAlgn="auto">
              <a:lnSpc>
                <a:spcPct val="90000"/>
              </a:lnSpc>
              <a:spcBef>
                <a:spcPct val="20000"/>
              </a:spcBef>
              <a:spcAft>
                <a:spcPts val="0"/>
              </a:spcAft>
              <a:buClrTx/>
              <a:buSzPct val="90000"/>
              <a:buFont typeface="Wingdings" pitchFamily="2" charset="2"/>
              <a:buNone/>
              <a:tabLst>
                <a:tab pos="798513" algn="l"/>
              </a:tabLst>
              <a:defRPr sz="2000" spc="0" baseline="0">
                <a:gradFill>
                  <a:gsLst>
                    <a:gs pos="100000">
                      <a:schemeClr val="tx1"/>
                    </a:gs>
                    <a:gs pos="6000">
                      <a:schemeClr val="tx1"/>
                    </a:gs>
                  </a:gsLst>
                  <a:lin ang="5400000" scaled="0"/>
                </a:gradFill>
              </a:defRPr>
            </a:lvl3pPr>
            <a:lvl4pPr marL="45720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4pPr>
            <a:lvl5pPr marL="693738" marR="0" indent="0" defTabSz="914363" fontAlgn="auto">
              <a:lnSpc>
                <a:spcPct val="90000"/>
              </a:lnSpc>
              <a:spcBef>
                <a:spcPct val="20000"/>
              </a:spcBef>
              <a:spcAft>
                <a:spcPts val="0"/>
              </a:spcAft>
              <a:buClrTx/>
              <a:buSzPct val="90000"/>
              <a:buFont typeface="Wingdings" pitchFamily="2" charset="2"/>
              <a:buNone/>
              <a:tabLst>
                <a:tab pos="1255713" algn="l"/>
              </a:tabLst>
              <a:defRPr sz="2000" spc="0" baseline="0">
                <a:gradFill>
                  <a:gsLst>
                    <a:gs pos="100000">
                      <a:schemeClr val="tx1"/>
                    </a:gs>
                    <a:gs pos="6000">
                      <a:schemeClr val="tx1"/>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1600">
                <a:solidFill>
                  <a:schemeClr val="tx1"/>
                </a:solidFill>
              </a:rPr>
              <a:t>Designing and Building Governed Azure Subscriptions  </a:t>
            </a:r>
          </a:p>
        </p:txBody>
      </p:sp>
      <p:sp>
        <p:nvSpPr>
          <p:cNvPr id="35" name="TextBox 34">
            <a:extLst>
              <a:ext uri="{FF2B5EF4-FFF2-40B4-BE49-F238E27FC236}">
                <a16:creationId xmlns:a16="http://schemas.microsoft.com/office/drawing/2014/main" id="{A3748273-1E2B-448B-A46C-F40B15AE52D0}"/>
              </a:ext>
            </a:extLst>
          </p:cNvPr>
          <p:cNvSpPr txBox="1"/>
          <p:nvPr/>
        </p:nvSpPr>
        <p:spPr>
          <a:xfrm>
            <a:off x="2188249" y="1664050"/>
            <a:ext cx="9834123" cy="723275"/>
          </a:xfrm>
          <a:prstGeom prst="rect">
            <a:avLst/>
          </a:prstGeom>
          <a:noFill/>
        </p:spPr>
        <p:txBody>
          <a:bodyPr wrap="square" lIns="0" tIns="0" rIns="0" bIns="0" rtlCol="0">
            <a:spAutoFit/>
          </a:bodyPr>
          <a:lstStyle/>
          <a:p>
            <a:pPr lvl="0" defTabSz="896350">
              <a:lnSpc>
                <a:spcPct val="90000"/>
              </a:lnSpc>
              <a:spcBef>
                <a:spcPct val="20000"/>
              </a:spcBef>
              <a:buSzPct val="90000"/>
              <a:defRPr/>
            </a:pPr>
            <a:r>
              <a:rPr lang="en-US" sz="3000" spc="-69" dirty="0">
                <a:gradFill>
                  <a:gsLst>
                    <a:gs pos="5417">
                      <a:srgbClr val="353535"/>
                    </a:gs>
                    <a:gs pos="28000">
                      <a:srgbClr val="353535"/>
                    </a:gs>
                  </a:gsLst>
                  <a:lin ang="5400000" scaled="0"/>
                </a:gradFill>
              </a:rPr>
              <a:t>Challenging to setup foundational infrastructure </a:t>
            </a:r>
          </a:p>
          <a:p>
            <a:pPr lvl="0" defTabSz="896350">
              <a:defRPr/>
            </a:pPr>
            <a:r>
              <a:rPr lang="en-US" sz="2000" dirty="0">
                <a:gradFill>
                  <a:gsLst>
                    <a:gs pos="5417">
                      <a:srgbClr val="353535"/>
                    </a:gs>
                    <a:gs pos="28000">
                      <a:srgbClr val="353535"/>
                    </a:gs>
                  </a:gsLst>
                  <a:lin ang="5400000" scaled="0"/>
                </a:gradFill>
              </a:rPr>
              <a:t>Cumbersome to create and redeploy infra. </a:t>
            </a:r>
          </a:p>
        </p:txBody>
      </p:sp>
      <p:sp>
        <p:nvSpPr>
          <p:cNvPr id="37" name="TextBox 36">
            <a:extLst>
              <a:ext uri="{FF2B5EF4-FFF2-40B4-BE49-F238E27FC236}">
                <a16:creationId xmlns:a16="http://schemas.microsoft.com/office/drawing/2014/main" id="{F2E9FDF6-49A3-44C1-91D6-F0A5D5DE980B}"/>
              </a:ext>
            </a:extLst>
          </p:cNvPr>
          <p:cNvSpPr txBox="1"/>
          <p:nvPr/>
        </p:nvSpPr>
        <p:spPr>
          <a:xfrm>
            <a:off x="2188249" y="3335043"/>
            <a:ext cx="10003751" cy="1031051"/>
          </a:xfrm>
          <a:prstGeom prst="rect">
            <a:avLst/>
          </a:prstGeom>
          <a:noFill/>
        </p:spPr>
        <p:txBody>
          <a:bodyPr wrap="square" lIns="0" tIns="0" rIns="0" bIns="0" rtlCol="0">
            <a:spAutoFit/>
          </a:bodyPr>
          <a:lstStyle/>
          <a:p>
            <a:pPr lvl="0" defTabSz="896350">
              <a:lnSpc>
                <a:spcPct val="90000"/>
              </a:lnSpc>
              <a:spcBef>
                <a:spcPct val="20000"/>
              </a:spcBef>
              <a:buSzPct val="90000"/>
              <a:defRPr/>
            </a:pPr>
            <a:r>
              <a:rPr lang="en-US" sz="3000" spc="-69">
                <a:gradFill>
                  <a:gsLst>
                    <a:gs pos="5417">
                      <a:srgbClr val="353535"/>
                    </a:gs>
                    <a:gs pos="28000">
                      <a:srgbClr val="353535"/>
                    </a:gs>
                  </a:gsLst>
                  <a:lin ang="5400000" scaled="0"/>
                </a:gradFill>
              </a:rPr>
              <a:t>Inability to create governed subscriptions</a:t>
            </a:r>
          </a:p>
          <a:p>
            <a:pPr lvl="0" defTabSz="896350">
              <a:defRPr/>
            </a:pPr>
            <a:r>
              <a:rPr lang="en-US" sz="2000">
                <a:gradFill>
                  <a:gsLst>
                    <a:gs pos="5417">
                      <a:srgbClr val="353535"/>
                    </a:gs>
                    <a:gs pos="28000">
                      <a:srgbClr val="353535"/>
                    </a:gs>
                  </a:gsLst>
                  <a:lin ang="5400000" scaled="0"/>
                </a:gradFill>
              </a:rPr>
              <a:t>No central way to compose and enforce what goes into or made available in a subscription. Customer use a ton a scripts to try and accomplish this.</a:t>
            </a:r>
          </a:p>
        </p:txBody>
      </p:sp>
      <p:sp>
        <p:nvSpPr>
          <p:cNvPr id="46" name="TextBox 45">
            <a:extLst>
              <a:ext uri="{FF2B5EF4-FFF2-40B4-BE49-F238E27FC236}">
                <a16:creationId xmlns:a16="http://schemas.microsoft.com/office/drawing/2014/main" id="{A7571753-1275-4B86-B608-563E2381AA43}"/>
              </a:ext>
            </a:extLst>
          </p:cNvPr>
          <p:cNvSpPr txBox="1"/>
          <p:nvPr/>
        </p:nvSpPr>
        <p:spPr>
          <a:xfrm>
            <a:off x="2188249" y="5075407"/>
            <a:ext cx="10003751" cy="1031051"/>
          </a:xfrm>
          <a:prstGeom prst="rect">
            <a:avLst/>
          </a:prstGeom>
          <a:noFill/>
        </p:spPr>
        <p:txBody>
          <a:bodyPr wrap="square" lIns="0" tIns="0" rIns="0" bIns="0" rtlCol="0">
            <a:spAutoFit/>
          </a:bodyPr>
          <a:lstStyle/>
          <a:p>
            <a:pPr lvl="0" defTabSz="896350">
              <a:lnSpc>
                <a:spcPct val="90000"/>
              </a:lnSpc>
              <a:spcBef>
                <a:spcPct val="20000"/>
              </a:spcBef>
              <a:buSzPct val="90000"/>
              <a:defRPr/>
            </a:pPr>
            <a:r>
              <a:rPr lang="en-US" sz="3000" spc="-69">
                <a:gradFill>
                  <a:gsLst>
                    <a:gs pos="5417">
                      <a:srgbClr val="353535"/>
                    </a:gs>
                    <a:gs pos="28000">
                      <a:srgbClr val="353535"/>
                    </a:gs>
                  </a:gsLst>
                  <a:lin ang="5400000" scaled="0"/>
                </a:gradFill>
              </a:rPr>
              <a:t>Protecting foundational resources </a:t>
            </a:r>
          </a:p>
          <a:p>
            <a:pPr lvl="0" defTabSz="896350">
              <a:defRPr/>
            </a:pPr>
            <a:r>
              <a:rPr lang="en-US" sz="2000">
                <a:gradFill>
                  <a:gsLst>
                    <a:gs pos="5417">
                      <a:srgbClr val="353535"/>
                    </a:gs>
                    <a:gs pos="28000">
                      <a:srgbClr val="353535"/>
                    </a:gs>
                  </a:gsLst>
                  <a:lin ang="5400000" scaled="0"/>
                </a:gradFill>
              </a:rPr>
              <a:t>Subscription owners can modify resources and remove policies breaking best practices defined by Cloud Architects</a:t>
            </a:r>
          </a:p>
        </p:txBody>
      </p:sp>
      <p:sp>
        <p:nvSpPr>
          <p:cNvPr id="65" name="Rectangle 64">
            <a:extLst>
              <a:ext uri="{FF2B5EF4-FFF2-40B4-BE49-F238E27FC236}">
                <a16:creationId xmlns:a16="http://schemas.microsoft.com/office/drawing/2014/main" id="{1C73A254-25A1-4C38-ACD2-23BB6D42209F}"/>
              </a:ext>
            </a:extLst>
          </p:cNvPr>
          <p:cNvSpPr/>
          <p:nvPr/>
        </p:nvSpPr>
        <p:spPr bwMode="auto">
          <a:xfrm>
            <a:off x="291428" y="1151675"/>
            <a:ext cx="1794967" cy="17480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latin typeface="Segoe UI Semilight"/>
              <a:cs typeface="Segoe UI" pitchFamily="34" charset="0"/>
            </a:endParaRPr>
          </a:p>
        </p:txBody>
      </p:sp>
      <p:pic>
        <p:nvPicPr>
          <p:cNvPr id="13" name="Graphic 12">
            <a:extLst>
              <a:ext uri="{FF2B5EF4-FFF2-40B4-BE49-F238E27FC236}">
                <a16:creationId xmlns:a16="http://schemas.microsoft.com/office/drawing/2014/main" id="{17EE88CA-540D-4F78-8D4C-9FECE544021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3373" y="3214675"/>
            <a:ext cx="1151419" cy="1151419"/>
          </a:xfrm>
          <a:prstGeom prst="rect">
            <a:avLst/>
          </a:prstGeom>
        </p:spPr>
      </p:pic>
      <p:pic>
        <p:nvPicPr>
          <p:cNvPr id="14" name="Graphic 13">
            <a:extLst>
              <a:ext uri="{FF2B5EF4-FFF2-40B4-BE49-F238E27FC236}">
                <a16:creationId xmlns:a16="http://schemas.microsoft.com/office/drawing/2014/main" id="{8CECADCA-8848-488F-8094-CE47718B22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9177" y="5041198"/>
            <a:ext cx="1099467" cy="1099467"/>
          </a:xfrm>
          <a:prstGeom prst="rect">
            <a:avLst/>
          </a:prstGeom>
        </p:spPr>
      </p:pic>
      <p:pic>
        <p:nvPicPr>
          <p:cNvPr id="15" name="Graphic 14">
            <a:extLst>
              <a:ext uri="{FF2B5EF4-FFF2-40B4-BE49-F238E27FC236}">
                <a16:creationId xmlns:a16="http://schemas.microsoft.com/office/drawing/2014/main" id="{CE9D04FD-F5BE-4780-81E1-1A6EE44544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3373" y="1449979"/>
            <a:ext cx="1151419" cy="1151419"/>
          </a:xfrm>
          <a:prstGeom prst="rect">
            <a:avLst/>
          </a:prstGeom>
        </p:spPr>
      </p:pic>
      <p:sp>
        <p:nvSpPr>
          <p:cNvPr id="2" name="Rectangle 1">
            <a:extLst>
              <a:ext uri="{FF2B5EF4-FFF2-40B4-BE49-F238E27FC236}">
                <a16:creationId xmlns:a16="http://schemas.microsoft.com/office/drawing/2014/main" id="{C88B5827-2CC6-4320-922B-D092E7573ADE}"/>
              </a:ext>
            </a:extLst>
          </p:cNvPr>
          <p:cNvSpPr/>
          <p:nvPr/>
        </p:nvSpPr>
        <p:spPr>
          <a:xfrm>
            <a:off x="6887742" y="2055667"/>
            <a:ext cx="4675895" cy="369332"/>
          </a:xfrm>
          <a:prstGeom prst="rect">
            <a:avLst/>
          </a:prstGeom>
        </p:spPr>
        <p:txBody>
          <a:bodyPr wrap="none">
            <a:spAutoFit/>
          </a:bodyPr>
          <a:lstStyle/>
          <a:p>
            <a:r>
              <a:rPr lang="en-US" sz="1800" dirty="0">
                <a:gradFill>
                  <a:gsLst>
                    <a:gs pos="5417">
                      <a:srgbClr val="353535"/>
                    </a:gs>
                    <a:gs pos="28000">
                      <a:srgbClr val="353535"/>
                    </a:gs>
                  </a:gsLst>
                  <a:lin ang="5400000" scaled="0"/>
                </a:gradFill>
              </a:rPr>
              <a:t>Takes ~7 months to setup foundational infra</a:t>
            </a:r>
            <a:endParaRPr lang="en-US" dirty="0"/>
          </a:p>
        </p:txBody>
      </p:sp>
    </p:spTree>
    <p:extLst>
      <p:ext uri="{BB962C8B-B14F-4D97-AF65-F5344CB8AC3E}">
        <p14:creationId xmlns:p14="http://schemas.microsoft.com/office/powerpoint/2010/main" val="28053088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C3BDF1B8-AD64-482E-AE55-ABBCF9DD3D14}"/>
              </a:ext>
            </a:extLst>
          </p:cNvPr>
          <p:cNvSpPr/>
          <p:nvPr/>
        </p:nvSpPr>
        <p:spPr bwMode="auto">
          <a:xfrm>
            <a:off x="0" y="-103781"/>
            <a:ext cx="12192000" cy="3630752"/>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itle 4">
            <a:extLst>
              <a:ext uri="{FF2B5EF4-FFF2-40B4-BE49-F238E27FC236}">
                <a16:creationId xmlns:a16="http://schemas.microsoft.com/office/drawing/2014/main" id="{D947505E-7242-449A-B0A8-8078D0490D19}"/>
              </a:ext>
            </a:extLst>
          </p:cNvPr>
          <p:cNvSpPr>
            <a:spLocks noGrp="1"/>
          </p:cNvSpPr>
          <p:nvPr>
            <p:ph type="title"/>
          </p:nvPr>
        </p:nvSpPr>
        <p:spPr>
          <a:xfrm>
            <a:off x="2220688" y="457200"/>
            <a:ext cx="9535387" cy="553998"/>
          </a:xfrm>
        </p:spPr>
        <p:txBody>
          <a:bodyPr>
            <a:normAutofit fontScale="90000"/>
          </a:bodyPr>
          <a:lstStyle/>
          <a:p>
            <a:r>
              <a:rPr lang="en-US" dirty="0">
                <a:solidFill>
                  <a:schemeClr val="bg1"/>
                </a:solidFill>
              </a:rPr>
              <a:t>Introducing Azure Blueprints solution</a:t>
            </a:r>
          </a:p>
        </p:txBody>
      </p:sp>
      <p:pic>
        <p:nvPicPr>
          <p:cNvPr id="7" name="Graphic 6">
            <a:extLst>
              <a:ext uri="{FF2B5EF4-FFF2-40B4-BE49-F238E27FC236}">
                <a16:creationId xmlns:a16="http://schemas.microsoft.com/office/drawing/2014/main" id="{86B59AE6-81D4-44A4-97E0-9ED24441E4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6612" y="280269"/>
            <a:ext cx="1772213" cy="1250973"/>
          </a:xfrm>
          <a:prstGeom prst="rect">
            <a:avLst/>
          </a:prstGeom>
        </p:spPr>
      </p:pic>
      <p:sp>
        <p:nvSpPr>
          <p:cNvPr id="10" name="Accessiblity definition">
            <a:extLst>
              <a:ext uri="{FF2B5EF4-FFF2-40B4-BE49-F238E27FC236}">
                <a16:creationId xmlns:a16="http://schemas.microsoft.com/office/drawing/2014/main" id="{78D6D2A1-D5B5-44FC-B11F-3EF69CA4B070}"/>
              </a:ext>
            </a:extLst>
          </p:cNvPr>
          <p:cNvSpPr txBox="1">
            <a:spLocks/>
          </p:cNvSpPr>
          <p:nvPr/>
        </p:nvSpPr>
        <p:spPr>
          <a:xfrm>
            <a:off x="2220688" y="1148816"/>
            <a:ext cx="9383754" cy="230384"/>
          </a:xfrm>
          <a:prstGeom prst="rect">
            <a:avLst/>
          </a:prstGeom>
        </p:spPr>
        <p:txBody>
          <a:bodyPr vert="horz" wrap="square" lIns="0" tIns="0" rIns="0" bIns="0" rtlCol="0">
            <a:spAutoFit/>
          </a:bodyPr>
          <a:lstStyle>
            <a:defPPr>
              <a:defRPr lang="en-US"/>
            </a:defPPr>
            <a:lvl1pPr marR="0" indent="0" defTabSz="914363" fontAlgn="auto">
              <a:lnSpc>
                <a:spcPct val="90000"/>
              </a:lnSpc>
              <a:spcBef>
                <a:spcPts val="2400"/>
              </a:spcBef>
              <a:spcAft>
                <a:spcPts val="0"/>
              </a:spcAft>
              <a:buClrTx/>
              <a:buSzPct val="90000"/>
              <a:buFont typeface="Arial" pitchFamily="34" charset="0"/>
              <a:buNone/>
              <a:tabLst/>
              <a:defRPr sz="2000" spc="0" baseline="0">
                <a:gradFill>
                  <a:gsLst>
                    <a:gs pos="21538">
                      <a:schemeClr val="tx1"/>
                    </a:gs>
                    <a:gs pos="33000">
                      <a:schemeClr val="tx1"/>
                    </a:gs>
                  </a:gsLst>
                  <a:lin ang="5400000" scaled="0"/>
                </a:gradFill>
              </a:defRPr>
            </a:lvl1pPr>
            <a:lvl2pPr marL="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2pPr>
            <a:lvl3pPr marL="231775" marR="0" indent="0" defTabSz="914363" fontAlgn="auto">
              <a:lnSpc>
                <a:spcPct val="90000"/>
              </a:lnSpc>
              <a:spcBef>
                <a:spcPct val="20000"/>
              </a:spcBef>
              <a:spcAft>
                <a:spcPts val="0"/>
              </a:spcAft>
              <a:buClrTx/>
              <a:buSzPct val="90000"/>
              <a:buFont typeface="Wingdings" pitchFamily="2" charset="2"/>
              <a:buNone/>
              <a:tabLst>
                <a:tab pos="798513" algn="l"/>
              </a:tabLst>
              <a:defRPr sz="2000" spc="0" baseline="0">
                <a:gradFill>
                  <a:gsLst>
                    <a:gs pos="100000">
                      <a:schemeClr val="tx1"/>
                    </a:gs>
                    <a:gs pos="6000">
                      <a:schemeClr val="tx1"/>
                    </a:gs>
                  </a:gsLst>
                  <a:lin ang="5400000" scaled="0"/>
                </a:gradFill>
              </a:defRPr>
            </a:lvl3pPr>
            <a:lvl4pPr marL="45720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4pPr>
            <a:lvl5pPr marL="693738" marR="0" indent="0" defTabSz="914363" fontAlgn="auto">
              <a:lnSpc>
                <a:spcPct val="90000"/>
              </a:lnSpc>
              <a:spcBef>
                <a:spcPct val="20000"/>
              </a:spcBef>
              <a:spcAft>
                <a:spcPts val="0"/>
              </a:spcAft>
              <a:buClrTx/>
              <a:buSzPct val="90000"/>
              <a:buFont typeface="Wingdings" pitchFamily="2" charset="2"/>
              <a:buNone/>
              <a:tabLst>
                <a:tab pos="1255713" algn="l"/>
              </a:tabLst>
              <a:defRPr sz="2000" spc="0" baseline="0">
                <a:gradFill>
                  <a:gsLst>
                    <a:gs pos="100000">
                      <a:schemeClr val="tx1"/>
                    </a:gs>
                    <a:gs pos="6000">
                      <a:schemeClr val="tx1"/>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marL="0" marR="0" lvl="0" indent="0" algn="l" defTabSz="914363" rtl="0" eaLnBrk="1" fontAlgn="auto" latinLnBrk="0" hangingPunct="1">
              <a:lnSpc>
                <a:spcPct val="90000"/>
              </a:lnSpc>
              <a:spcBef>
                <a:spcPts val="2400"/>
              </a:spcBef>
              <a:spcAft>
                <a:spcPts val="0"/>
              </a:spcAft>
              <a:buClrTx/>
              <a:buSzPct val="90000"/>
              <a:buFont typeface="Arial" pitchFamily="34" charset="0"/>
              <a:buNone/>
              <a:tabLst/>
              <a:defRPr/>
            </a:pPr>
            <a:r>
              <a:rPr lang="en-US" sz="1600" dirty="0">
                <a:solidFill>
                  <a:srgbClr val="FFFFFF"/>
                </a:solidFill>
                <a:latin typeface="Segoe UI"/>
              </a:rPr>
              <a:t>automated, easy-to-deploy solution to help setup governed Azure Subscriptions</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50B2C1F4-645B-4B5E-B990-04C4CD9E9F23}"/>
              </a:ext>
            </a:extLst>
          </p:cNvPr>
          <p:cNvSpPr txBox="1"/>
          <p:nvPr/>
        </p:nvSpPr>
        <p:spPr>
          <a:xfrm>
            <a:off x="9470227" y="2506514"/>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157" b="0" i="0" u="none" strike="noStrike" kern="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Empower</a:t>
            </a:r>
          </a:p>
        </p:txBody>
      </p:sp>
      <p:sp>
        <p:nvSpPr>
          <p:cNvPr id="12" name="TextBox 11">
            <a:extLst>
              <a:ext uri="{FF2B5EF4-FFF2-40B4-BE49-F238E27FC236}">
                <a16:creationId xmlns:a16="http://schemas.microsoft.com/office/drawing/2014/main" id="{77151CB9-4E95-4F58-8BEB-08BF02D69E27}"/>
              </a:ext>
            </a:extLst>
          </p:cNvPr>
          <p:cNvSpPr txBox="1"/>
          <p:nvPr/>
        </p:nvSpPr>
        <p:spPr>
          <a:xfrm>
            <a:off x="789878" y="2506514"/>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157" b="0" i="0" u="none" strike="noStrike" kern="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Compose</a:t>
            </a:r>
          </a:p>
        </p:txBody>
      </p:sp>
      <p:cxnSp>
        <p:nvCxnSpPr>
          <p:cNvPr id="13" name="Straight Connector 12">
            <a:extLst>
              <a:ext uri="{FF2B5EF4-FFF2-40B4-BE49-F238E27FC236}">
                <a16:creationId xmlns:a16="http://schemas.microsoft.com/office/drawing/2014/main" id="{B1DDEB61-6284-48BC-BB6B-D47FBC7E20D5}"/>
              </a:ext>
            </a:extLst>
          </p:cNvPr>
          <p:cNvCxnSpPr>
            <a:cxnSpLocks/>
          </p:cNvCxnSpPr>
          <p:nvPr/>
        </p:nvCxnSpPr>
        <p:spPr>
          <a:xfrm rot="5400000" flipH="1">
            <a:off x="2604964" y="2587514"/>
            <a:ext cx="1262412" cy="0"/>
          </a:xfrm>
          <a:prstGeom prst="line">
            <a:avLst/>
          </a:prstGeom>
          <a:ln>
            <a:gradFill flip="none" rotWithShape="1">
              <a:gsLst>
                <a:gs pos="0">
                  <a:schemeClr val="bg1"/>
                </a:gs>
                <a:gs pos="100000">
                  <a:schemeClr val="bg1">
                    <a:alpha val="0"/>
                  </a:schemeClr>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8AC1B24-0904-4224-8AE3-225003711796}"/>
              </a:ext>
            </a:extLst>
          </p:cNvPr>
          <p:cNvSpPr txBox="1"/>
          <p:nvPr/>
        </p:nvSpPr>
        <p:spPr>
          <a:xfrm>
            <a:off x="3683327" y="2506514"/>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157" b="0" i="0" u="none" strike="noStrike" kern="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Orchestrate</a:t>
            </a:r>
          </a:p>
        </p:txBody>
      </p:sp>
      <p:grpSp>
        <p:nvGrpSpPr>
          <p:cNvPr id="15" name="Group 28">
            <a:extLst>
              <a:ext uri="{FF2B5EF4-FFF2-40B4-BE49-F238E27FC236}">
                <a16:creationId xmlns:a16="http://schemas.microsoft.com/office/drawing/2014/main" id="{3E5BC9FA-258D-410A-89C4-EB25918EF278}"/>
              </a:ext>
            </a:extLst>
          </p:cNvPr>
          <p:cNvGrpSpPr>
            <a:grpSpLocks noChangeAspect="1"/>
          </p:cNvGrpSpPr>
          <p:nvPr/>
        </p:nvGrpSpPr>
        <p:grpSpPr bwMode="auto">
          <a:xfrm>
            <a:off x="4369883" y="1893004"/>
            <a:ext cx="677962" cy="502691"/>
            <a:chOff x="-707" y="2449"/>
            <a:chExt cx="431" cy="435"/>
          </a:xfrm>
        </p:grpSpPr>
        <p:sp>
          <p:nvSpPr>
            <p:cNvPr id="16" name="Freeform 29">
              <a:extLst>
                <a:ext uri="{FF2B5EF4-FFF2-40B4-BE49-F238E27FC236}">
                  <a16:creationId xmlns:a16="http://schemas.microsoft.com/office/drawing/2014/main" id="{D6266102-4CBF-4613-A335-E116AC6BA492}"/>
                </a:ext>
              </a:extLst>
            </p:cNvPr>
            <p:cNvSpPr>
              <a:spLocks/>
            </p:cNvSpPr>
            <p:nvPr/>
          </p:nvSpPr>
          <p:spPr bwMode="auto">
            <a:xfrm>
              <a:off x="-704" y="2521"/>
              <a:ext cx="428" cy="311"/>
            </a:xfrm>
            <a:custGeom>
              <a:avLst/>
              <a:gdLst>
                <a:gd name="T0" fmla="*/ 0 w 179"/>
                <a:gd name="T1" fmla="*/ 12 h 130"/>
                <a:gd name="T2" fmla="*/ 72 w 179"/>
                <a:gd name="T3" fmla="*/ 39 h 130"/>
                <a:gd name="T4" fmla="*/ 174 w 179"/>
                <a:gd name="T5" fmla="*/ 116 h 130"/>
                <a:gd name="T6" fmla="*/ 179 w 179"/>
                <a:gd name="T7" fmla="*/ 115 h 130"/>
              </a:gdLst>
              <a:ahLst/>
              <a:cxnLst>
                <a:cxn ang="0">
                  <a:pos x="T0" y="T1"/>
                </a:cxn>
                <a:cxn ang="0">
                  <a:pos x="T2" y="T3"/>
                </a:cxn>
                <a:cxn ang="0">
                  <a:pos x="T4" y="T5"/>
                </a:cxn>
                <a:cxn ang="0">
                  <a:pos x="T6" y="T7"/>
                </a:cxn>
              </a:cxnLst>
              <a:rect l="0" t="0" r="r" b="b"/>
              <a:pathLst>
                <a:path w="179" h="130">
                  <a:moveTo>
                    <a:pt x="0" y="12"/>
                  </a:moveTo>
                  <a:cubicBezTo>
                    <a:pt x="0" y="12"/>
                    <a:pt x="38" y="0"/>
                    <a:pt x="72" y="39"/>
                  </a:cubicBezTo>
                  <a:cubicBezTo>
                    <a:pt x="100" y="70"/>
                    <a:pt x="122" y="130"/>
                    <a:pt x="174" y="116"/>
                  </a:cubicBezTo>
                  <a:cubicBezTo>
                    <a:pt x="179" y="115"/>
                    <a:pt x="179" y="115"/>
                    <a:pt x="179" y="11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 name="Freeform 30">
              <a:extLst>
                <a:ext uri="{FF2B5EF4-FFF2-40B4-BE49-F238E27FC236}">
                  <a16:creationId xmlns:a16="http://schemas.microsoft.com/office/drawing/2014/main" id="{01E68233-3F4E-4E63-B19A-76231B84666D}"/>
                </a:ext>
              </a:extLst>
            </p:cNvPr>
            <p:cNvSpPr>
              <a:spLocks/>
            </p:cNvSpPr>
            <p:nvPr/>
          </p:nvSpPr>
          <p:spPr bwMode="auto">
            <a:xfrm>
              <a:off x="-704" y="2464"/>
              <a:ext cx="43" cy="172"/>
            </a:xfrm>
            <a:custGeom>
              <a:avLst/>
              <a:gdLst>
                <a:gd name="T0" fmla="*/ 18 w 18"/>
                <a:gd name="T1" fmla="*/ 0 h 72"/>
                <a:gd name="T2" fmla="*/ 0 w 18"/>
                <a:gd name="T3" fmla="*/ 35 h 72"/>
                <a:gd name="T4" fmla="*/ 0 w 18"/>
                <a:gd name="T5" fmla="*/ 38 h 72"/>
                <a:gd name="T6" fmla="*/ 17 w 18"/>
                <a:gd name="T7" fmla="*/ 72 h 72"/>
              </a:gdLst>
              <a:ahLst/>
              <a:cxnLst>
                <a:cxn ang="0">
                  <a:pos x="T0" y="T1"/>
                </a:cxn>
                <a:cxn ang="0">
                  <a:pos x="T2" y="T3"/>
                </a:cxn>
                <a:cxn ang="0">
                  <a:pos x="T4" y="T5"/>
                </a:cxn>
                <a:cxn ang="0">
                  <a:pos x="T6" y="T7"/>
                </a:cxn>
              </a:cxnLst>
              <a:rect l="0" t="0" r="r" b="b"/>
              <a:pathLst>
                <a:path w="18" h="72">
                  <a:moveTo>
                    <a:pt x="18" y="0"/>
                  </a:moveTo>
                  <a:cubicBezTo>
                    <a:pt x="0" y="35"/>
                    <a:pt x="0" y="35"/>
                    <a:pt x="0" y="35"/>
                  </a:cubicBezTo>
                  <a:cubicBezTo>
                    <a:pt x="0" y="36"/>
                    <a:pt x="0" y="37"/>
                    <a:pt x="0" y="38"/>
                  </a:cubicBezTo>
                  <a:cubicBezTo>
                    <a:pt x="17" y="72"/>
                    <a:pt x="17" y="72"/>
                    <a:pt x="17" y="72"/>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 name="Freeform 31">
              <a:extLst>
                <a:ext uri="{FF2B5EF4-FFF2-40B4-BE49-F238E27FC236}">
                  <a16:creationId xmlns:a16="http://schemas.microsoft.com/office/drawing/2014/main" id="{EA482206-9444-47FB-97F8-F39F95B3E0FF}"/>
                </a:ext>
              </a:extLst>
            </p:cNvPr>
            <p:cNvSpPr>
              <a:spLocks/>
            </p:cNvSpPr>
            <p:nvPr/>
          </p:nvSpPr>
          <p:spPr bwMode="auto">
            <a:xfrm>
              <a:off x="-319" y="2710"/>
              <a:ext cx="43" cy="174"/>
            </a:xfrm>
            <a:custGeom>
              <a:avLst/>
              <a:gdLst>
                <a:gd name="T0" fmla="*/ 0 w 18"/>
                <a:gd name="T1" fmla="*/ 73 h 73"/>
                <a:gd name="T2" fmla="*/ 18 w 18"/>
                <a:gd name="T3" fmla="*/ 38 h 73"/>
                <a:gd name="T4" fmla="*/ 18 w 18"/>
                <a:gd name="T5" fmla="*/ 35 h 73"/>
                <a:gd name="T6" fmla="*/ 1 w 18"/>
                <a:gd name="T7" fmla="*/ 0 h 73"/>
              </a:gdLst>
              <a:ahLst/>
              <a:cxnLst>
                <a:cxn ang="0">
                  <a:pos x="T0" y="T1"/>
                </a:cxn>
                <a:cxn ang="0">
                  <a:pos x="T2" y="T3"/>
                </a:cxn>
                <a:cxn ang="0">
                  <a:pos x="T4" y="T5"/>
                </a:cxn>
                <a:cxn ang="0">
                  <a:pos x="T6" y="T7"/>
                </a:cxn>
              </a:cxnLst>
              <a:rect l="0" t="0" r="r" b="b"/>
              <a:pathLst>
                <a:path w="18" h="73">
                  <a:moveTo>
                    <a:pt x="0" y="73"/>
                  </a:moveTo>
                  <a:cubicBezTo>
                    <a:pt x="18" y="38"/>
                    <a:pt x="18" y="38"/>
                    <a:pt x="18" y="38"/>
                  </a:cubicBezTo>
                  <a:cubicBezTo>
                    <a:pt x="18" y="37"/>
                    <a:pt x="18" y="36"/>
                    <a:pt x="18" y="35"/>
                  </a:cubicBezTo>
                  <a:cubicBezTo>
                    <a:pt x="1" y="0"/>
                    <a:pt x="1" y="0"/>
                    <a:pt x="1" y="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 name="Freeform 32">
              <a:extLst>
                <a:ext uri="{FF2B5EF4-FFF2-40B4-BE49-F238E27FC236}">
                  <a16:creationId xmlns:a16="http://schemas.microsoft.com/office/drawing/2014/main" id="{D60B0A26-A73D-48ED-A53E-270718A86420}"/>
                </a:ext>
              </a:extLst>
            </p:cNvPr>
            <p:cNvSpPr>
              <a:spLocks/>
            </p:cNvSpPr>
            <p:nvPr/>
          </p:nvSpPr>
          <p:spPr bwMode="auto">
            <a:xfrm>
              <a:off x="-704" y="2696"/>
              <a:ext cx="186" cy="112"/>
            </a:xfrm>
            <a:custGeom>
              <a:avLst/>
              <a:gdLst>
                <a:gd name="T0" fmla="*/ 78 w 78"/>
                <a:gd name="T1" fmla="*/ 0 h 47"/>
                <a:gd name="T2" fmla="*/ 5 w 78"/>
                <a:gd name="T3" fmla="*/ 38 h 47"/>
                <a:gd name="T4" fmla="*/ 0 w 78"/>
                <a:gd name="T5" fmla="*/ 36 h 47"/>
              </a:gdLst>
              <a:ahLst/>
              <a:cxnLst>
                <a:cxn ang="0">
                  <a:pos x="T0" y="T1"/>
                </a:cxn>
                <a:cxn ang="0">
                  <a:pos x="T2" y="T3"/>
                </a:cxn>
                <a:cxn ang="0">
                  <a:pos x="T4" y="T5"/>
                </a:cxn>
              </a:cxnLst>
              <a:rect l="0" t="0" r="r" b="b"/>
              <a:pathLst>
                <a:path w="78" h="47">
                  <a:moveTo>
                    <a:pt x="78" y="0"/>
                  </a:moveTo>
                  <a:cubicBezTo>
                    <a:pt x="60" y="25"/>
                    <a:pt x="38" y="47"/>
                    <a:pt x="5" y="38"/>
                  </a:cubicBezTo>
                  <a:cubicBezTo>
                    <a:pt x="0" y="36"/>
                    <a:pt x="0" y="36"/>
                    <a:pt x="0" y="36"/>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 name="Freeform 33">
              <a:extLst>
                <a:ext uri="{FF2B5EF4-FFF2-40B4-BE49-F238E27FC236}">
                  <a16:creationId xmlns:a16="http://schemas.microsoft.com/office/drawing/2014/main" id="{88780D0B-D4D7-49D4-9FD4-D0743D58FC78}"/>
                </a:ext>
              </a:extLst>
            </p:cNvPr>
            <p:cNvSpPr>
              <a:spLocks/>
            </p:cNvSpPr>
            <p:nvPr/>
          </p:nvSpPr>
          <p:spPr bwMode="auto">
            <a:xfrm>
              <a:off x="-467" y="2488"/>
              <a:ext cx="191" cy="133"/>
            </a:xfrm>
            <a:custGeom>
              <a:avLst/>
              <a:gdLst>
                <a:gd name="T0" fmla="*/ 80 w 80"/>
                <a:gd name="T1" fmla="*/ 21 h 56"/>
                <a:gd name="T2" fmla="*/ 7 w 80"/>
                <a:gd name="T3" fmla="*/ 47 h 56"/>
                <a:gd name="T4" fmla="*/ 0 w 80"/>
                <a:gd name="T5" fmla="*/ 56 h 56"/>
              </a:gdLst>
              <a:ahLst/>
              <a:cxnLst>
                <a:cxn ang="0">
                  <a:pos x="T0" y="T1"/>
                </a:cxn>
                <a:cxn ang="0">
                  <a:pos x="T2" y="T3"/>
                </a:cxn>
                <a:cxn ang="0">
                  <a:pos x="T4" y="T5"/>
                </a:cxn>
              </a:cxnLst>
              <a:rect l="0" t="0" r="r" b="b"/>
              <a:pathLst>
                <a:path w="80" h="56">
                  <a:moveTo>
                    <a:pt x="80" y="21"/>
                  </a:moveTo>
                  <a:cubicBezTo>
                    <a:pt x="80" y="21"/>
                    <a:pt x="46" y="0"/>
                    <a:pt x="7" y="47"/>
                  </a:cubicBezTo>
                  <a:cubicBezTo>
                    <a:pt x="5" y="50"/>
                    <a:pt x="2" y="53"/>
                    <a:pt x="0" y="56"/>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 name="Freeform 34">
              <a:extLst>
                <a:ext uri="{FF2B5EF4-FFF2-40B4-BE49-F238E27FC236}">
                  <a16:creationId xmlns:a16="http://schemas.microsoft.com/office/drawing/2014/main" id="{22BE14CF-6999-419A-A4DF-2B4FCB5FF4F7}"/>
                </a:ext>
              </a:extLst>
            </p:cNvPr>
            <p:cNvSpPr>
              <a:spLocks/>
            </p:cNvSpPr>
            <p:nvPr/>
          </p:nvSpPr>
          <p:spPr bwMode="auto">
            <a:xfrm>
              <a:off x="-321" y="2449"/>
              <a:ext cx="45" cy="175"/>
            </a:xfrm>
            <a:custGeom>
              <a:avLst/>
              <a:gdLst>
                <a:gd name="T0" fmla="*/ 0 w 19"/>
                <a:gd name="T1" fmla="*/ 0 h 73"/>
                <a:gd name="T2" fmla="*/ 18 w 19"/>
                <a:gd name="T3" fmla="*/ 35 h 73"/>
                <a:gd name="T4" fmla="*/ 18 w 19"/>
                <a:gd name="T5" fmla="*/ 38 h 73"/>
                <a:gd name="T6" fmla="*/ 1 w 19"/>
                <a:gd name="T7" fmla="*/ 73 h 73"/>
              </a:gdLst>
              <a:ahLst/>
              <a:cxnLst>
                <a:cxn ang="0">
                  <a:pos x="T0" y="T1"/>
                </a:cxn>
                <a:cxn ang="0">
                  <a:pos x="T2" y="T3"/>
                </a:cxn>
                <a:cxn ang="0">
                  <a:pos x="T4" y="T5"/>
                </a:cxn>
                <a:cxn ang="0">
                  <a:pos x="T6" y="T7"/>
                </a:cxn>
              </a:cxnLst>
              <a:rect l="0" t="0" r="r" b="b"/>
              <a:pathLst>
                <a:path w="19" h="73">
                  <a:moveTo>
                    <a:pt x="0" y="0"/>
                  </a:moveTo>
                  <a:cubicBezTo>
                    <a:pt x="18" y="35"/>
                    <a:pt x="18" y="35"/>
                    <a:pt x="18" y="35"/>
                  </a:cubicBezTo>
                  <a:cubicBezTo>
                    <a:pt x="19" y="36"/>
                    <a:pt x="19" y="37"/>
                    <a:pt x="18" y="38"/>
                  </a:cubicBezTo>
                  <a:cubicBezTo>
                    <a:pt x="1" y="73"/>
                    <a:pt x="1" y="73"/>
                    <a:pt x="1" y="73"/>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 name="Freeform 35">
              <a:extLst>
                <a:ext uri="{FF2B5EF4-FFF2-40B4-BE49-F238E27FC236}">
                  <a16:creationId xmlns:a16="http://schemas.microsoft.com/office/drawing/2014/main" id="{AA95480E-6B07-4F25-9F2F-1470B6EC223B}"/>
                </a:ext>
              </a:extLst>
            </p:cNvPr>
            <p:cNvSpPr>
              <a:spLocks/>
            </p:cNvSpPr>
            <p:nvPr/>
          </p:nvSpPr>
          <p:spPr bwMode="auto">
            <a:xfrm>
              <a:off x="-707" y="2698"/>
              <a:ext cx="46" cy="172"/>
            </a:xfrm>
            <a:custGeom>
              <a:avLst/>
              <a:gdLst>
                <a:gd name="T0" fmla="*/ 19 w 19"/>
                <a:gd name="T1" fmla="*/ 72 h 72"/>
                <a:gd name="T2" fmla="*/ 1 w 19"/>
                <a:gd name="T3" fmla="*/ 37 h 72"/>
                <a:gd name="T4" fmla="*/ 1 w 19"/>
                <a:gd name="T5" fmla="*/ 34 h 72"/>
                <a:gd name="T6" fmla="*/ 18 w 19"/>
                <a:gd name="T7" fmla="*/ 0 h 72"/>
              </a:gdLst>
              <a:ahLst/>
              <a:cxnLst>
                <a:cxn ang="0">
                  <a:pos x="T0" y="T1"/>
                </a:cxn>
                <a:cxn ang="0">
                  <a:pos x="T2" y="T3"/>
                </a:cxn>
                <a:cxn ang="0">
                  <a:pos x="T4" y="T5"/>
                </a:cxn>
                <a:cxn ang="0">
                  <a:pos x="T6" y="T7"/>
                </a:cxn>
              </a:cxnLst>
              <a:rect l="0" t="0" r="r" b="b"/>
              <a:pathLst>
                <a:path w="19" h="72">
                  <a:moveTo>
                    <a:pt x="19" y="72"/>
                  </a:moveTo>
                  <a:cubicBezTo>
                    <a:pt x="1" y="37"/>
                    <a:pt x="1" y="37"/>
                    <a:pt x="1" y="37"/>
                  </a:cubicBezTo>
                  <a:cubicBezTo>
                    <a:pt x="0" y="36"/>
                    <a:pt x="0" y="35"/>
                    <a:pt x="1" y="34"/>
                  </a:cubicBezTo>
                  <a:cubicBezTo>
                    <a:pt x="18" y="0"/>
                    <a:pt x="18" y="0"/>
                    <a:pt x="18" y="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cxnSp>
        <p:nvCxnSpPr>
          <p:cNvPr id="23" name="Straight Connector 22">
            <a:extLst>
              <a:ext uri="{FF2B5EF4-FFF2-40B4-BE49-F238E27FC236}">
                <a16:creationId xmlns:a16="http://schemas.microsoft.com/office/drawing/2014/main" id="{9C7FC830-3E89-4A5F-A3D0-24EDBEF87FC8}"/>
              </a:ext>
            </a:extLst>
          </p:cNvPr>
          <p:cNvCxnSpPr>
            <a:cxnSpLocks/>
          </p:cNvCxnSpPr>
          <p:nvPr/>
        </p:nvCxnSpPr>
        <p:spPr>
          <a:xfrm rot="5400000" flipH="1">
            <a:off x="5633197" y="2547361"/>
            <a:ext cx="1262412" cy="0"/>
          </a:xfrm>
          <a:prstGeom prst="line">
            <a:avLst/>
          </a:prstGeom>
          <a:ln>
            <a:gradFill flip="none" rotWithShape="1">
              <a:gsLst>
                <a:gs pos="0">
                  <a:schemeClr val="bg1"/>
                </a:gs>
                <a:gs pos="100000">
                  <a:schemeClr val="bg1">
                    <a:alpha val="0"/>
                  </a:schemeClr>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6018277-6012-41E2-A2A3-532B231B7DB0}"/>
              </a:ext>
            </a:extLst>
          </p:cNvPr>
          <p:cNvSpPr txBox="1"/>
          <p:nvPr/>
        </p:nvSpPr>
        <p:spPr>
          <a:xfrm>
            <a:off x="6472341" y="2506514"/>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157" b="0" i="0" u="none" strike="noStrike" kern="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Protect</a:t>
            </a:r>
          </a:p>
        </p:txBody>
      </p:sp>
      <p:cxnSp>
        <p:nvCxnSpPr>
          <p:cNvPr id="25" name="Straight Connector 24">
            <a:extLst>
              <a:ext uri="{FF2B5EF4-FFF2-40B4-BE49-F238E27FC236}">
                <a16:creationId xmlns:a16="http://schemas.microsoft.com/office/drawing/2014/main" id="{202DF308-0D64-44C7-9C86-5F8D33BBFA4A}"/>
              </a:ext>
            </a:extLst>
          </p:cNvPr>
          <p:cNvCxnSpPr>
            <a:cxnSpLocks/>
          </p:cNvCxnSpPr>
          <p:nvPr/>
        </p:nvCxnSpPr>
        <p:spPr>
          <a:xfrm rot="5400000" flipH="1">
            <a:off x="8292590" y="2536093"/>
            <a:ext cx="1262412" cy="0"/>
          </a:xfrm>
          <a:prstGeom prst="line">
            <a:avLst/>
          </a:prstGeom>
          <a:ln>
            <a:gradFill flip="none" rotWithShape="1">
              <a:gsLst>
                <a:gs pos="0">
                  <a:schemeClr val="bg1"/>
                </a:gs>
                <a:gs pos="100000">
                  <a:schemeClr val="bg1">
                    <a:alpha val="0"/>
                  </a:schemeClr>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FC6EDE38-7C7A-4948-9A91-121E57A17B80}"/>
              </a:ext>
            </a:extLst>
          </p:cNvPr>
          <p:cNvSpPr/>
          <p:nvPr/>
        </p:nvSpPr>
        <p:spPr>
          <a:xfrm>
            <a:off x="6438686" y="4212687"/>
            <a:ext cx="2134220" cy="1538804"/>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Semilight"/>
                <a:ea typeface="+mn-ea"/>
                <a:cs typeface="Segoe UI Light"/>
              </a:rPr>
              <a:t>Lock down </a:t>
            </a:r>
            <a:r>
              <a:rPr kumimoji="0" lang="en-US" sz="180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Light"/>
              </a:rPr>
              <a:t>foundational infrastructure </a:t>
            </a:r>
            <a:r>
              <a:rPr kumimoji="0" lang="en-US" sz="1800" b="0" i="0" u="none" strike="noStrike" kern="1200" cap="none" spc="0" normalizeH="0" baseline="0" noProof="0" dirty="0">
                <a:ln>
                  <a:noFill/>
                </a:ln>
                <a:solidFill>
                  <a:srgbClr val="1A1A1A"/>
                </a:solidFill>
                <a:effectLst/>
                <a:uLnTx/>
                <a:uFillTx/>
                <a:latin typeface="Segoe UI Semilight"/>
                <a:ea typeface="+mn-ea"/>
                <a:cs typeface="Segoe UI Light"/>
              </a:rPr>
              <a:t>that are shared across subscriptions</a:t>
            </a:r>
            <a:endParaRPr kumimoji="0" lang="en-US" sz="1961" b="1" i="0" u="none" strike="noStrike" kern="1200" cap="none" spc="0" normalizeH="0" baseline="0" noProof="0" dirty="0">
              <a:ln>
                <a:noFill/>
              </a:ln>
              <a:solidFill>
                <a:srgbClr val="353535"/>
              </a:solidFill>
              <a:effectLst/>
              <a:uLnTx/>
              <a:uFillTx/>
              <a:latin typeface="Segoe UI"/>
              <a:ea typeface="+mn-ea"/>
              <a:cs typeface="+mn-cs"/>
            </a:endParaRPr>
          </a:p>
        </p:txBody>
      </p:sp>
      <p:sp>
        <p:nvSpPr>
          <p:cNvPr id="27" name="Rectangle 26">
            <a:extLst>
              <a:ext uri="{FF2B5EF4-FFF2-40B4-BE49-F238E27FC236}">
                <a16:creationId xmlns:a16="http://schemas.microsoft.com/office/drawing/2014/main" id="{8467EF36-9B26-4646-BA04-FCE15703EB7A}"/>
              </a:ext>
            </a:extLst>
          </p:cNvPr>
          <p:cNvSpPr/>
          <p:nvPr/>
        </p:nvSpPr>
        <p:spPr>
          <a:xfrm>
            <a:off x="3590470" y="4212687"/>
            <a:ext cx="2370397" cy="1538804"/>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Orchestrate  </a:t>
            </a:r>
            <a:r>
              <a:rPr kumimoji="0" lang="en-US" sz="18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deployment of Resource Templates, Policies, and RBAC </a:t>
            </a:r>
            <a:endParaRPr kumimoji="0" lang="en-US" sz="1961" b="1" i="0" u="none" strike="noStrike" kern="1200" cap="none" spc="0" normalizeH="0" baseline="0" noProof="0" dirty="0">
              <a:ln>
                <a:noFill/>
              </a:ln>
              <a:solidFill>
                <a:srgbClr val="353535"/>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A9D2DC16-FDEC-4EFD-A005-9716CB4D95B8}"/>
              </a:ext>
            </a:extLst>
          </p:cNvPr>
          <p:cNvSpPr/>
          <p:nvPr/>
        </p:nvSpPr>
        <p:spPr>
          <a:xfrm>
            <a:off x="9470227" y="3972515"/>
            <a:ext cx="2134220" cy="2019147"/>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Semilight"/>
                <a:ea typeface="+mn-ea"/>
                <a:cs typeface="Segoe UI Light"/>
              </a:rPr>
              <a:t>Let app teams use Azure in a </a:t>
            </a:r>
            <a:r>
              <a:rPr kumimoji="0" lang="en-US" sz="18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self-service</a:t>
            </a:r>
            <a:r>
              <a:rPr kumimoji="0" lang="en-US" sz="1800" b="0" i="0" u="none" strike="noStrike" kern="1200" cap="none" spc="0" normalizeH="0" baseline="0" noProof="0">
                <a:ln>
                  <a:noFill/>
                </a:ln>
                <a:solidFill>
                  <a:srgbClr val="1A1A1A"/>
                </a:solidFill>
                <a:effectLst/>
                <a:uLnTx/>
                <a:uFillTx/>
                <a:latin typeface="Segoe UI Semilight"/>
                <a:ea typeface="+mn-ea"/>
                <a:cs typeface="Segoe UI Light"/>
              </a:rPr>
              <a:t> manner while ensuring </a:t>
            </a:r>
            <a:r>
              <a:rPr kumimoji="0" lang="en-US" sz="18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organizational standards</a:t>
            </a:r>
            <a:endParaRPr kumimoji="0" lang="en-US" sz="1961"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sp>
        <p:nvSpPr>
          <p:cNvPr id="29" name="Rectangle 28">
            <a:extLst>
              <a:ext uri="{FF2B5EF4-FFF2-40B4-BE49-F238E27FC236}">
                <a16:creationId xmlns:a16="http://schemas.microsoft.com/office/drawing/2014/main" id="{C41B7AEC-9C8A-47F1-BE82-0A4A40FE56F4}"/>
              </a:ext>
            </a:extLst>
          </p:cNvPr>
          <p:cNvSpPr/>
          <p:nvPr/>
        </p:nvSpPr>
        <p:spPr>
          <a:xfrm>
            <a:off x="587553" y="4212687"/>
            <a:ext cx="2358275" cy="1538804"/>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Compose, </a:t>
            </a:r>
            <a:r>
              <a:rPr kumimoji="0" lang="en-US" sz="196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deploy and update </a:t>
            </a:r>
            <a:r>
              <a:rPr kumimoji="0" lang="en-US" sz="1961" b="0" i="0" u="none" strike="noStrike" kern="1200" cap="none" spc="0" normalizeH="0" baseline="0" noProof="0" dirty="0">
                <a:ln>
                  <a:noFill/>
                </a:ln>
                <a:solidFill>
                  <a:srgbClr val="1A1A1A"/>
                </a:solidFill>
                <a:effectLst/>
                <a:uLnTx/>
                <a:uFillTx/>
                <a:latin typeface="Segoe UI Semilight"/>
                <a:ea typeface="+mn-ea"/>
                <a:cs typeface="Segoe UI Light"/>
              </a:rPr>
              <a:t>cloud environments in a </a:t>
            </a:r>
            <a:r>
              <a:rPr kumimoji="0" lang="en-US" sz="1961"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repeatable</a:t>
            </a:r>
            <a:r>
              <a:rPr kumimoji="0" lang="en-US" sz="1961" b="1" i="0" u="none" strike="noStrike" kern="1200" cap="none" spc="0" normalizeH="0" baseline="0" noProof="0" dirty="0">
                <a:ln>
                  <a:noFill/>
                </a:ln>
                <a:solidFill>
                  <a:srgbClr val="1A1A1A"/>
                </a:solidFill>
                <a:effectLst/>
                <a:uLnTx/>
                <a:uFillTx/>
                <a:latin typeface="Segoe UI Semilight"/>
                <a:ea typeface="+mn-ea"/>
                <a:cs typeface="Segoe UI Light"/>
              </a:rPr>
              <a:t> </a:t>
            </a:r>
            <a:r>
              <a:rPr kumimoji="0" lang="en-US" sz="1961" b="0" i="0" u="none" strike="noStrike" kern="1200" cap="none" spc="0" normalizeH="0" baseline="0" noProof="0" dirty="0">
                <a:ln>
                  <a:noFill/>
                </a:ln>
                <a:solidFill>
                  <a:srgbClr val="1A1A1A"/>
                </a:solidFill>
                <a:effectLst/>
                <a:uLnTx/>
                <a:uFillTx/>
                <a:latin typeface="Segoe UI Semilight"/>
                <a:ea typeface="+mn-ea"/>
                <a:cs typeface="Segoe UI Light"/>
              </a:rPr>
              <a:t>manner</a:t>
            </a:r>
            <a:endParaRPr kumimoji="0" lang="en-US" sz="1765" b="0" i="0" u="none" strike="noStrike" kern="1200" cap="none" spc="0" normalizeH="0" baseline="0" noProof="0" dirty="0">
              <a:ln>
                <a:noFill/>
              </a:ln>
              <a:solidFill>
                <a:srgbClr val="353535"/>
              </a:solidFill>
              <a:effectLst/>
              <a:uLnTx/>
              <a:uFillTx/>
              <a:latin typeface="Segoe UI"/>
              <a:ea typeface="+mn-ea"/>
              <a:cs typeface="+mn-cs"/>
            </a:endParaRPr>
          </a:p>
        </p:txBody>
      </p:sp>
      <p:cxnSp>
        <p:nvCxnSpPr>
          <p:cNvPr id="30" name="Straight Connector 29">
            <a:extLst>
              <a:ext uri="{FF2B5EF4-FFF2-40B4-BE49-F238E27FC236}">
                <a16:creationId xmlns:a16="http://schemas.microsoft.com/office/drawing/2014/main" id="{2D338BED-E6B7-4F7C-8799-DEBFC73A3DC8}"/>
              </a:ext>
            </a:extLst>
          </p:cNvPr>
          <p:cNvCxnSpPr>
            <a:cxnSpLocks/>
          </p:cNvCxnSpPr>
          <p:nvPr/>
        </p:nvCxnSpPr>
        <p:spPr>
          <a:xfrm>
            <a:off x="3236170" y="4594138"/>
            <a:ext cx="1293" cy="775904"/>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CF4DCC-80AB-4619-90FF-FE5D5AADC62F}"/>
              </a:ext>
            </a:extLst>
          </p:cNvPr>
          <p:cNvCxnSpPr>
            <a:cxnSpLocks/>
          </p:cNvCxnSpPr>
          <p:nvPr/>
        </p:nvCxnSpPr>
        <p:spPr>
          <a:xfrm>
            <a:off x="6261948" y="4594138"/>
            <a:ext cx="1293" cy="775904"/>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84EC794-FCED-49B9-80B0-D8C9857B9121}"/>
              </a:ext>
            </a:extLst>
          </p:cNvPr>
          <p:cNvCxnSpPr>
            <a:cxnSpLocks/>
          </p:cNvCxnSpPr>
          <p:nvPr/>
        </p:nvCxnSpPr>
        <p:spPr>
          <a:xfrm>
            <a:off x="8922503" y="4594138"/>
            <a:ext cx="1293" cy="775904"/>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89345C1E-3DDB-4D58-AA34-4590A1AAFB71}"/>
              </a:ext>
            </a:extLst>
          </p:cNvPr>
          <p:cNvGrpSpPr/>
          <p:nvPr/>
        </p:nvGrpSpPr>
        <p:grpSpPr>
          <a:xfrm>
            <a:off x="7208186" y="1976208"/>
            <a:ext cx="598501" cy="449768"/>
            <a:chOff x="3043238" y="5605463"/>
            <a:chExt cx="579438" cy="458787"/>
          </a:xfrm>
        </p:grpSpPr>
        <p:sp>
          <p:nvSpPr>
            <p:cNvPr id="34" name="Rectangle 55">
              <a:extLst>
                <a:ext uri="{FF2B5EF4-FFF2-40B4-BE49-F238E27FC236}">
                  <a16:creationId xmlns:a16="http://schemas.microsoft.com/office/drawing/2014/main" id="{D4131E0A-7E10-4F1B-86D6-9E889F3316D9}"/>
                </a:ext>
              </a:extLst>
            </p:cNvPr>
            <p:cNvSpPr>
              <a:spLocks noChangeArrowheads="1"/>
            </p:cNvSpPr>
            <p:nvPr/>
          </p:nvSpPr>
          <p:spPr bwMode="auto">
            <a:xfrm>
              <a:off x="3043238" y="5605463"/>
              <a:ext cx="579438" cy="376237"/>
            </a:xfrm>
            <a:prstGeom prst="rect">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 name="Line 56">
              <a:extLst>
                <a:ext uri="{FF2B5EF4-FFF2-40B4-BE49-F238E27FC236}">
                  <a16:creationId xmlns:a16="http://schemas.microsoft.com/office/drawing/2014/main" id="{CC92C5D0-F89E-4640-81BA-45120B547905}"/>
                </a:ext>
              </a:extLst>
            </p:cNvPr>
            <p:cNvSpPr>
              <a:spLocks noChangeShapeType="1"/>
            </p:cNvSpPr>
            <p:nvPr/>
          </p:nvSpPr>
          <p:spPr bwMode="auto">
            <a:xfrm>
              <a:off x="3236913" y="5981700"/>
              <a:ext cx="0" cy="8255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 name="Line 57">
              <a:extLst>
                <a:ext uri="{FF2B5EF4-FFF2-40B4-BE49-F238E27FC236}">
                  <a16:creationId xmlns:a16="http://schemas.microsoft.com/office/drawing/2014/main" id="{4B2B3E5E-B4C3-43E3-B56E-E6EBECFEE176}"/>
                </a:ext>
              </a:extLst>
            </p:cNvPr>
            <p:cNvSpPr>
              <a:spLocks noChangeShapeType="1"/>
            </p:cNvSpPr>
            <p:nvPr/>
          </p:nvSpPr>
          <p:spPr bwMode="auto">
            <a:xfrm>
              <a:off x="3425825" y="5981700"/>
              <a:ext cx="0" cy="8255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Line 58">
              <a:extLst>
                <a:ext uri="{FF2B5EF4-FFF2-40B4-BE49-F238E27FC236}">
                  <a16:creationId xmlns:a16="http://schemas.microsoft.com/office/drawing/2014/main" id="{AFD26889-D138-4F57-8244-151ECACD0E20}"/>
                </a:ext>
              </a:extLst>
            </p:cNvPr>
            <p:cNvSpPr>
              <a:spLocks noChangeShapeType="1"/>
            </p:cNvSpPr>
            <p:nvPr/>
          </p:nvSpPr>
          <p:spPr bwMode="auto">
            <a:xfrm>
              <a:off x="3122613" y="6064250"/>
              <a:ext cx="417513"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 name="Freeform 59">
              <a:extLst>
                <a:ext uri="{FF2B5EF4-FFF2-40B4-BE49-F238E27FC236}">
                  <a16:creationId xmlns:a16="http://schemas.microsoft.com/office/drawing/2014/main" id="{F7B648DC-1AFA-49BD-AAD0-6719291AA966}"/>
                </a:ext>
              </a:extLst>
            </p:cNvPr>
            <p:cNvSpPr>
              <a:spLocks/>
            </p:cNvSpPr>
            <p:nvPr/>
          </p:nvSpPr>
          <p:spPr bwMode="auto">
            <a:xfrm>
              <a:off x="3243263" y="5768975"/>
              <a:ext cx="176213" cy="142875"/>
            </a:xfrm>
            <a:custGeom>
              <a:avLst/>
              <a:gdLst>
                <a:gd name="T0" fmla="*/ 3 w 51"/>
                <a:gd name="T1" fmla="*/ 0 h 41"/>
                <a:gd name="T2" fmla="*/ 48 w 51"/>
                <a:gd name="T3" fmla="*/ 0 h 41"/>
                <a:gd name="T4" fmla="*/ 51 w 51"/>
                <a:gd name="T5" fmla="*/ 3 h 41"/>
                <a:gd name="T6" fmla="*/ 51 w 51"/>
                <a:gd name="T7" fmla="*/ 37 h 41"/>
                <a:gd name="T8" fmla="*/ 48 w 51"/>
                <a:gd name="T9" fmla="*/ 41 h 41"/>
                <a:gd name="T10" fmla="*/ 3 w 51"/>
                <a:gd name="T11" fmla="*/ 41 h 41"/>
                <a:gd name="T12" fmla="*/ 0 w 51"/>
                <a:gd name="T13" fmla="*/ 37 h 41"/>
                <a:gd name="T14" fmla="*/ 0 w 51"/>
                <a:gd name="T15" fmla="*/ 3 h 41"/>
                <a:gd name="T16" fmla="*/ 3 w 51"/>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41">
                  <a:moveTo>
                    <a:pt x="3" y="0"/>
                  </a:moveTo>
                  <a:cubicBezTo>
                    <a:pt x="48" y="0"/>
                    <a:pt x="48" y="0"/>
                    <a:pt x="48" y="0"/>
                  </a:cubicBezTo>
                  <a:cubicBezTo>
                    <a:pt x="50" y="0"/>
                    <a:pt x="51" y="1"/>
                    <a:pt x="51" y="3"/>
                  </a:cubicBezTo>
                  <a:cubicBezTo>
                    <a:pt x="51" y="37"/>
                    <a:pt x="51" y="37"/>
                    <a:pt x="51" y="37"/>
                  </a:cubicBezTo>
                  <a:cubicBezTo>
                    <a:pt x="51" y="39"/>
                    <a:pt x="50" y="41"/>
                    <a:pt x="48" y="41"/>
                  </a:cubicBezTo>
                  <a:cubicBezTo>
                    <a:pt x="3" y="41"/>
                    <a:pt x="3" y="41"/>
                    <a:pt x="3" y="41"/>
                  </a:cubicBezTo>
                  <a:cubicBezTo>
                    <a:pt x="1" y="41"/>
                    <a:pt x="0" y="39"/>
                    <a:pt x="0" y="37"/>
                  </a:cubicBezTo>
                  <a:cubicBezTo>
                    <a:pt x="0" y="3"/>
                    <a:pt x="0" y="3"/>
                    <a:pt x="0" y="3"/>
                  </a:cubicBezTo>
                  <a:cubicBezTo>
                    <a:pt x="0" y="1"/>
                    <a:pt x="1" y="0"/>
                    <a:pt x="3" y="0"/>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 name="Freeform 60">
              <a:extLst>
                <a:ext uri="{FF2B5EF4-FFF2-40B4-BE49-F238E27FC236}">
                  <a16:creationId xmlns:a16="http://schemas.microsoft.com/office/drawing/2014/main" id="{455D71CD-73D7-4240-88B3-D80FC2226C5B}"/>
                </a:ext>
              </a:extLst>
            </p:cNvPr>
            <p:cNvSpPr>
              <a:spLocks/>
            </p:cNvSpPr>
            <p:nvPr/>
          </p:nvSpPr>
          <p:spPr bwMode="auto">
            <a:xfrm>
              <a:off x="3278188" y="5695950"/>
              <a:ext cx="106363" cy="73025"/>
            </a:xfrm>
            <a:custGeom>
              <a:avLst/>
              <a:gdLst>
                <a:gd name="T0" fmla="*/ 0 w 31"/>
                <a:gd name="T1" fmla="*/ 21 h 21"/>
                <a:gd name="T2" fmla="*/ 0 w 31"/>
                <a:gd name="T3" fmla="*/ 15 h 21"/>
                <a:gd name="T4" fmla="*/ 16 w 31"/>
                <a:gd name="T5" fmla="*/ 0 h 21"/>
                <a:gd name="T6" fmla="*/ 16 w 31"/>
                <a:gd name="T7" fmla="*/ 0 h 21"/>
                <a:gd name="T8" fmla="*/ 31 w 31"/>
                <a:gd name="T9" fmla="*/ 15 h 21"/>
                <a:gd name="T10" fmla="*/ 31 w 31"/>
                <a:gd name="T11" fmla="*/ 21 h 21"/>
              </a:gdLst>
              <a:ahLst/>
              <a:cxnLst>
                <a:cxn ang="0">
                  <a:pos x="T0" y="T1"/>
                </a:cxn>
                <a:cxn ang="0">
                  <a:pos x="T2" y="T3"/>
                </a:cxn>
                <a:cxn ang="0">
                  <a:pos x="T4" y="T5"/>
                </a:cxn>
                <a:cxn ang="0">
                  <a:pos x="T6" y="T7"/>
                </a:cxn>
                <a:cxn ang="0">
                  <a:pos x="T8" y="T9"/>
                </a:cxn>
                <a:cxn ang="0">
                  <a:pos x="T10" y="T11"/>
                </a:cxn>
              </a:cxnLst>
              <a:rect l="0" t="0" r="r" b="b"/>
              <a:pathLst>
                <a:path w="31" h="21">
                  <a:moveTo>
                    <a:pt x="0" y="21"/>
                  </a:moveTo>
                  <a:cubicBezTo>
                    <a:pt x="0" y="15"/>
                    <a:pt x="0" y="15"/>
                    <a:pt x="0" y="15"/>
                  </a:cubicBezTo>
                  <a:cubicBezTo>
                    <a:pt x="0" y="6"/>
                    <a:pt x="7" y="0"/>
                    <a:pt x="16" y="0"/>
                  </a:cubicBezTo>
                  <a:cubicBezTo>
                    <a:pt x="16" y="0"/>
                    <a:pt x="16" y="0"/>
                    <a:pt x="16" y="0"/>
                  </a:cubicBezTo>
                  <a:cubicBezTo>
                    <a:pt x="24" y="0"/>
                    <a:pt x="31" y="6"/>
                    <a:pt x="31" y="15"/>
                  </a:cubicBezTo>
                  <a:cubicBezTo>
                    <a:pt x="31" y="21"/>
                    <a:pt x="31" y="21"/>
                    <a:pt x="31" y="21"/>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 name="Oval 61">
              <a:extLst>
                <a:ext uri="{FF2B5EF4-FFF2-40B4-BE49-F238E27FC236}">
                  <a16:creationId xmlns:a16="http://schemas.microsoft.com/office/drawing/2014/main" id="{4C0EFA11-2738-4F59-93A5-3250B42A2E91}"/>
                </a:ext>
              </a:extLst>
            </p:cNvPr>
            <p:cNvSpPr>
              <a:spLocks noChangeArrowheads="1"/>
            </p:cNvSpPr>
            <p:nvPr/>
          </p:nvSpPr>
          <p:spPr bwMode="auto">
            <a:xfrm>
              <a:off x="3310097" y="5814623"/>
              <a:ext cx="45720" cy="48406"/>
            </a:xfrm>
            <a:prstGeom prst="ellipse">
              <a:avLst/>
            </a:prstGeom>
            <a:solidFill>
              <a:schemeClr val="tx1"/>
            </a:solidFill>
            <a:ln w="19050">
              <a:solidFill>
                <a:schemeClr val="bg1"/>
              </a:solid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 name="Line 62">
              <a:extLst>
                <a:ext uri="{FF2B5EF4-FFF2-40B4-BE49-F238E27FC236}">
                  <a16:creationId xmlns:a16="http://schemas.microsoft.com/office/drawing/2014/main" id="{3F98B62A-8143-4364-B081-2E1DF88580CF}"/>
                </a:ext>
              </a:extLst>
            </p:cNvPr>
            <p:cNvSpPr>
              <a:spLocks noChangeShapeType="1"/>
            </p:cNvSpPr>
            <p:nvPr/>
          </p:nvSpPr>
          <p:spPr bwMode="auto">
            <a:xfrm flipV="1">
              <a:off x="3333750" y="5842000"/>
              <a:ext cx="0" cy="42862"/>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2" name="Group 41">
            <a:extLst>
              <a:ext uri="{FF2B5EF4-FFF2-40B4-BE49-F238E27FC236}">
                <a16:creationId xmlns:a16="http://schemas.microsoft.com/office/drawing/2014/main" id="{5D585547-462A-4F90-89AE-1100AC56DC88}"/>
              </a:ext>
            </a:extLst>
          </p:cNvPr>
          <p:cNvGrpSpPr/>
          <p:nvPr/>
        </p:nvGrpSpPr>
        <p:grpSpPr>
          <a:xfrm>
            <a:off x="1467304" y="1879393"/>
            <a:ext cx="566491" cy="572716"/>
            <a:chOff x="3713163" y="5575300"/>
            <a:chExt cx="577850" cy="584200"/>
          </a:xfrm>
        </p:grpSpPr>
        <p:sp>
          <p:nvSpPr>
            <p:cNvPr id="43" name="Rectangle 63">
              <a:extLst>
                <a:ext uri="{FF2B5EF4-FFF2-40B4-BE49-F238E27FC236}">
                  <a16:creationId xmlns:a16="http://schemas.microsoft.com/office/drawing/2014/main" id="{FFBBB1D8-BF31-4223-909A-D43CC68F8A6A}"/>
                </a:ext>
              </a:extLst>
            </p:cNvPr>
            <p:cNvSpPr>
              <a:spLocks noChangeArrowheads="1"/>
            </p:cNvSpPr>
            <p:nvPr/>
          </p:nvSpPr>
          <p:spPr bwMode="auto">
            <a:xfrm>
              <a:off x="3863975" y="5727700"/>
              <a:ext cx="427038" cy="431800"/>
            </a:xfrm>
            <a:prstGeom prst="rect">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 name="Line 64">
              <a:extLst>
                <a:ext uri="{FF2B5EF4-FFF2-40B4-BE49-F238E27FC236}">
                  <a16:creationId xmlns:a16="http://schemas.microsoft.com/office/drawing/2014/main" id="{C3D636E8-78CE-4971-A23A-A9E12A4053AA}"/>
                </a:ext>
              </a:extLst>
            </p:cNvPr>
            <p:cNvSpPr>
              <a:spLocks noChangeShapeType="1"/>
            </p:cNvSpPr>
            <p:nvPr/>
          </p:nvSpPr>
          <p:spPr bwMode="auto">
            <a:xfrm flipH="1" flipV="1">
              <a:off x="4137025" y="5575300"/>
              <a:ext cx="153988" cy="1524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 name="Line 65">
              <a:extLst>
                <a:ext uri="{FF2B5EF4-FFF2-40B4-BE49-F238E27FC236}">
                  <a16:creationId xmlns:a16="http://schemas.microsoft.com/office/drawing/2014/main" id="{79E524B2-1AD6-43DA-AC3C-B84D87127709}"/>
                </a:ext>
              </a:extLst>
            </p:cNvPr>
            <p:cNvSpPr>
              <a:spLocks noChangeShapeType="1"/>
            </p:cNvSpPr>
            <p:nvPr/>
          </p:nvSpPr>
          <p:spPr bwMode="auto">
            <a:xfrm flipH="1" flipV="1">
              <a:off x="3922713" y="5575300"/>
              <a:ext cx="155575" cy="1524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 name="Line 66">
              <a:extLst>
                <a:ext uri="{FF2B5EF4-FFF2-40B4-BE49-F238E27FC236}">
                  <a16:creationId xmlns:a16="http://schemas.microsoft.com/office/drawing/2014/main" id="{5D07C8F1-CB8F-4683-A5B6-F36CA70E00B1}"/>
                </a:ext>
              </a:extLst>
            </p:cNvPr>
            <p:cNvSpPr>
              <a:spLocks noChangeShapeType="1"/>
            </p:cNvSpPr>
            <p:nvPr/>
          </p:nvSpPr>
          <p:spPr bwMode="auto">
            <a:xfrm flipH="1" flipV="1">
              <a:off x="3713163" y="5575300"/>
              <a:ext cx="150813" cy="1524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 name="Freeform 67">
              <a:extLst>
                <a:ext uri="{FF2B5EF4-FFF2-40B4-BE49-F238E27FC236}">
                  <a16:creationId xmlns:a16="http://schemas.microsoft.com/office/drawing/2014/main" id="{65AB6FD2-0193-4996-AA30-59DB381B395E}"/>
                </a:ext>
              </a:extLst>
            </p:cNvPr>
            <p:cNvSpPr>
              <a:spLocks/>
            </p:cNvSpPr>
            <p:nvPr/>
          </p:nvSpPr>
          <p:spPr bwMode="auto">
            <a:xfrm>
              <a:off x="3713163" y="5575300"/>
              <a:ext cx="423863" cy="584200"/>
            </a:xfrm>
            <a:custGeom>
              <a:avLst/>
              <a:gdLst>
                <a:gd name="T0" fmla="*/ 95 w 267"/>
                <a:gd name="T1" fmla="*/ 368 h 368"/>
                <a:gd name="T2" fmla="*/ 0 w 267"/>
                <a:gd name="T3" fmla="*/ 271 h 368"/>
                <a:gd name="T4" fmla="*/ 0 w 267"/>
                <a:gd name="T5" fmla="*/ 0 h 368"/>
                <a:gd name="T6" fmla="*/ 267 w 267"/>
                <a:gd name="T7" fmla="*/ 0 h 368"/>
              </a:gdLst>
              <a:ahLst/>
              <a:cxnLst>
                <a:cxn ang="0">
                  <a:pos x="T0" y="T1"/>
                </a:cxn>
                <a:cxn ang="0">
                  <a:pos x="T2" y="T3"/>
                </a:cxn>
                <a:cxn ang="0">
                  <a:pos x="T4" y="T5"/>
                </a:cxn>
                <a:cxn ang="0">
                  <a:pos x="T6" y="T7"/>
                </a:cxn>
              </a:cxnLst>
              <a:rect l="0" t="0" r="r" b="b"/>
              <a:pathLst>
                <a:path w="267" h="368">
                  <a:moveTo>
                    <a:pt x="95" y="368"/>
                  </a:moveTo>
                  <a:lnTo>
                    <a:pt x="0" y="271"/>
                  </a:lnTo>
                  <a:lnTo>
                    <a:pt x="0" y="0"/>
                  </a:lnTo>
                  <a:lnTo>
                    <a:pt x="267"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 name="Line 68">
              <a:extLst>
                <a:ext uri="{FF2B5EF4-FFF2-40B4-BE49-F238E27FC236}">
                  <a16:creationId xmlns:a16="http://schemas.microsoft.com/office/drawing/2014/main" id="{AA4B2C14-BD70-46BB-9F5C-48CC890B5053}"/>
                </a:ext>
              </a:extLst>
            </p:cNvPr>
            <p:cNvSpPr>
              <a:spLocks noChangeShapeType="1"/>
            </p:cNvSpPr>
            <p:nvPr/>
          </p:nvSpPr>
          <p:spPr bwMode="auto">
            <a:xfrm>
              <a:off x="4002088" y="5651500"/>
              <a:ext cx="209550"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49" name="Picture 18" descr="https://d30y9cdsu7xlg0.cloudfront.net/png/741367-200.png">
            <a:extLst>
              <a:ext uri="{FF2B5EF4-FFF2-40B4-BE49-F238E27FC236}">
                <a16:creationId xmlns:a16="http://schemas.microsoft.com/office/drawing/2014/main" id="{6F016733-8A0F-40B5-95EB-03CB5B3D70BB}"/>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colorTemperature colorTemp="6609"/>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0010826" y="1691549"/>
            <a:ext cx="857066" cy="857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8007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EF0A0F-BA93-448F-B0F2-650D394C5121}"/>
              </a:ext>
            </a:extLst>
          </p:cNvPr>
          <p:cNvSpPr>
            <a:spLocks noGrp="1"/>
          </p:cNvSpPr>
          <p:nvPr>
            <p:ph type="title"/>
          </p:nvPr>
        </p:nvSpPr>
        <p:spPr>
          <a:xfrm>
            <a:off x="263639" y="172214"/>
            <a:ext cx="11425090" cy="553982"/>
          </a:xfrm>
        </p:spPr>
        <p:txBody>
          <a:bodyPr>
            <a:normAutofit fontScale="90000"/>
          </a:bodyPr>
          <a:lstStyle/>
          <a:p>
            <a:r>
              <a:rPr lang="en-US"/>
              <a:t>Azure Blueprints</a:t>
            </a:r>
          </a:p>
        </p:txBody>
      </p:sp>
      <p:sp>
        <p:nvSpPr>
          <p:cNvPr id="37" name="Rectangle 36">
            <a:extLst>
              <a:ext uri="{FF2B5EF4-FFF2-40B4-BE49-F238E27FC236}">
                <a16:creationId xmlns:a16="http://schemas.microsoft.com/office/drawing/2014/main" id="{367A604A-C539-4A38-B1B3-7604B06C91EE}"/>
              </a:ext>
            </a:extLst>
          </p:cNvPr>
          <p:cNvSpPr/>
          <p:nvPr/>
        </p:nvSpPr>
        <p:spPr>
          <a:xfrm>
            <a:off x="364662" y="898580"/>
            <a:ext cx="10738827" cy="343443"/>
          </a:xfrm>
          <a:prstGeom prst="rect">
            <a:avLst/>
          </a:prstGeom>
        </p:spPr>
        <p:txBody>
          <a:bodyPr wrap="square">
            <a:spAutoFit/>
          </a:bodyPr>
          <a:lstStyle/>
          <a:p>
            <a:pPr defTabSz="914225">
              <a:defRPr/>
            </a:pPr>
            <a:r>
              <a:rPr lang="en-US" sz="1600">
                <a:solidFill>
                  <a:srgbClr val="353535"/>
                </a:solidFill>
                <a:latin typeface="Segoe UI" panose="020B0502040204020203" pitchFamily="34" charset="0"/>
                <a:ea typeface="Times New Roman" panose="02020603050405020304" pitchFamily="18" charset="0"/>
                <a:cs typeface="Segoe UI" panose="020B0502040204020203" pitchFamily="34" charset="0"/>
              </a:rPr>
              <a:t>deploy and update cloud environments in a repeatable manner using composable artifacts</a:t>
            </a:r>
            <a:endParaRPr lang="en-US" sz="1567">
              <a:solidFill>
                <a:srgbClr val="353535"/>
              </a:solidFill>
              <a:latin typeface="Segoe UI" panose="020B0502040204020203" pitchFamily="34" charset="0"/>
              <a:ea typeface="Calibri" panose="020F0502020204030204" pitchFamily="34" charset="0"/>
              <a:cs typeface="Segoe UI" panose="020B0502040204020203" pitchFamily="34" charset="0"/>
            </a:endParaRPr>
          </a:p>
        </p:txBody>
      </p:sp>
      <p:grpSp>
        <p:nvGrpSpPr>
          <p:cNvPr id="78" name="Group 77">
            <a:extLst>
              <a:ext uri="{FF2B5EF4-FFF2-40B4-BE49-F238E27FC236}">
                <a16:creationId xmlns:a16="http://schemas.microsoft.com/office/drawing/2014/main" id="{FA016FE6-27CF-4302-B201-38DB35FC1AE1}"/>
              </a:ext>
            </a:extLst>
          </p:cNvPr>
          <p:cNvGrpSpPr/>
          <p:nvPr/>
        </p:nvGrpSpPr>
        <p:grpSpPr>
          <a:xfrm>
            <a:off x="4715872" y="2668614"/>
            <a:ext cx="2399378" cy="1293606"/>
            <a:chOff x="4465511" y="2668505"/>
            <a:chExt cx="2399719" cy="1293790"/>
          </a:xfrm>
          <a:solidFill>
            <a:srgbClr val="0070C0"/>
          </a:solidFill>
        </p:grpSpPr>
        <p:sp>
          <p:nvSpPr>
            <p:cNvPr id="48" name="Rectangle 47">
              <a:extLst>
                <a:ext uri="{FF2B5EF4-FFF2-40B4-BE49-F238E27FC236}">
                  <a16:creationId xmlns:a16="http://schemas.microsoft.com/office/drawing/2014/main" id="{F5AD74AA-11A7-468E-8908-6A8493C7BA2F}"/>
                </a:ext>
              </a:extLst>
            </p:cNvPr>
            <p:cNvSpPr/>
            <p:nvPr/>
          </p:nvSpPr>
          <p:spPr bwMode="auto">
            <a:xfrm>
              <a:off x="4465511" y="2668505"/>
              <a:ext cx="2399719" cy="12937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Azure Blueprints</a:t>
              </a:r>
            </a:p>
          </p:txBody>
        </p:sp>
        <p:pic>
          <p:nvPicPr>
            <p:cNvPr id="56" name="Graphic 55">
              <a:extLst>
                <a:ext uri="{FF2B5EF4-FFF2-40B4-BE49-F238E27FC236}">
                  <a16:creationId xmlns:a16="http://schemas.microsoft.com/office/drawing/2014/main" id="{F18AB2E7-25B4-4E96-B56B-C2F4512411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33316" y="3090208"/>
              <a:ext cx="422081" cy="422081"/>
            </a:xfrm>
            <a:prstGeom prst="rect">
              <a:avLst/>
            </a:prstGeom>
          </p:spPr>
        </p:pic>
      </p:grpSp>
      <p:grpSp>
        <p:nvGrpSpPr>
          <p:cNvPr id="77" name="Group 76">
            <a:extLst>
              <a:ext uri="{FF2B5EF4-FFF2-40B4-BE49-F238E27FC236}">
                <a16:creationId xmlns:a16="http://schemas.microsoft.com/office/drawing/2014/main" id="{6701F1B9-9603-4B36-9A29-721BEE624108}"/>
              </a:ext>
            </a:extLst>
          </p:cNvPr>
          <p:cNvGrpSpPr/>
          <p:nvPr/>
        </p:nvGrpSpPr>
        <p:grpSpPr>
          <a:xfrm>
            <a:off x="7382273" y="2177731"/>
            <a:ext cx="4365384" cy="2223036"/>
            <a:chOff x="6933883" y="2177553"/>
            <a:chExt cx="4366003" cy="2223351"/>
          </a:xfrm>
        </p:grpSpPr>
        <p:cxnSp>
          <p:nvCxnSpPr>
            <p:cNvPr id="49" name="Straight Arrow Connector 48">
              <a:extLst>
                <a:ext uri="{FF2B5EF4-FFF2-40B4-BE49-F238E27FC236}">
                  <a16:creationId xmlns:a16="http://schemas.microsoft.com/office/drawing/2014/main" id="{8092E7E4-72A2-4601-90FD-3DB8A18B9CE3}"/>
                </a:ext>
              </a:extLst>
            </p:cNvPr>
            <p:cNvCxnSpPr>
              <a:cxnSpLocks/>
            </p:cNvCxnSpPr>
            <p:nvPr/>
          </p:nvCxnSpPr>
          <p:spPr>
            <a:xfrm flipV="1">
              <a:off x="6933883" y="2754507"/>
              <a:ext cx="1364370" cy="560353"/>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33FA873-B5E7-49B8-BA1D-20CE7C1AF833}"/>
                </a:ext>
              </a:extLst>
            </p:cNvPr>
            <p:cNvCxnSpPr>
              <a:cxnSpLocks/>
            </p:cNvCxnSpPr>
            <p:nvPr/>
          </p:nvCxnSpPr>
          <p:spPr>
            <a:xfrm flipV="1">
              <a:off x="6933883" y="3289229"/>
              <a:ext cx="1364370" cy="24040"/>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5924FAF-1722-497B-BF91-8616869EBB0C}"/>
                </a:ext>
              </a:extLst>
            </p:cNvPr>
            <p:cNvCxnSpPr>
              <a:cxnSpLocks/>
            </p:cNvCxnSpPr>
            <p:nvPr/>
          </p:nvCxnSpPr>
          <p:spPr>
            <a:xfrm>
              <a:off x="6933883" y="3292566"/>
              <a:ext cx="1295717" cy="555425"/>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E3BDD8BC-3DFE-4AA5-ABCD-E787D72653EB}"/>
                </a:ext>
              </a:extLst>
            </p:cNvPr>
            <p:cNvGrpSpPr/>
            <p:nvPr/>
          </p:nvGrpSpPr>
          <p:grpSpPr>
            <a:xfrm>
              <a:off x="8366906" y="2177553"/>
              <a:ext cx="2932980" cy="2223351"/>
              <a:chOff x="8366906" y="2177553"/>
              <a:chExt cx="2932980" cy="2223351"/>
            </a:xfrm>
          </p:grpSpPr>
          <p:grpSp>
            <p:nvGrpSpPr>
              <p:cNvPr id="59" name="Group 58">
                <a:extLst>
                  <a:ext uri="{FF2B5EF4-FFF2-40B4-BE49-F238E27FC236}">
                    <a16:creationId xmlns:a16="http://schemas.microsoft.com/office/drawing/2014/main" id="{517DFC0F-8BEC-45BA-BCE7-65C35C17E037}"/>
                  </a:ext>
                </a:extLst>
              </p:cNvPr>
              <p:cNvGrpSpPr/>
              <p:nvPr/>
            </p:nvGrpSpPr>
            <p:grpSpPr>
              <a:xfrm>
                <a:off x="8366906" y="2177553"/>
                <a:ext cx="2915728" cy="541931"/>
                <a:chOff x="8298253" y="2464988"/>
                <a:chExt cx="2915728" cy="541931"/>
              </a:xfrm>
            </p:grpSpPr>
            <p:pic>
              <p:nvPicPr>
                <p:cNvPr id="57" name="Graphic 56">
                  <a:extLst>
                    <a:ext uri="{FF2B5EF4-FFF2-40B4-BE49-F238E27FC236}">
                      <a16:creationId xmlns:a16="http://schemas.microsoft.com/office/drawing/2014/main" id="{CFE63643-FA35-4FFA-B6A3-81533C66D53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8253" y="2464988"/>
                  <a:ext cx="541931" cy="541931"/>
                </a:xfrm>
                <a:prstGeom prst="rect">
                  <a:avLst/>
                </a:prstGeom>
              </p:spPr>
            </p:pic>
            <p:sp>
              <p:nvSpPr>
                <p:cNvPr id="58" name="TextBox 57">
                  <a:extLst>
                    <a:ext uri="{FF2B5EF4-FFF2-40B4-BE49-F238E27FC236}">
                      <a16:creationId xmlns:a16="http://schemas.microsoft.com/office/drawing/2014/main" id="{E9C8FBDA-310F-461A-8986-5CC2D96FA711}"/>
                    </a:ext>
                  </a:extLst>
                </p:cNvPr>
                <p:cNvSpPr txBox="1"/>
                <p:nvPr/>
              </p:nvSpPr>
              <p:spPr>
                <a:xfrm>
                  <a:off x="8649752" y="2465427"/>
                  <a:ext cx="2564229" cy="489365"/>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400">
                      <a:gradFill>
                        <a:gsLst>
                          <a:gs pos="2917">
                            <a:srgbClr val="353535"/>
                          </a:gs>
                          <a:gs pos="30000">
                            <a:srgbClr val="353535"/>
                          </a:gs>
                        </a:gsLst>
                        <a:lin ang="5400000" scaled="0"/>
                      </a:gradFill>
                      <a:latin typeface="Segoe UI Semilight"/>
                    </a:rPr>
                    <a:t>Subscription A</a:t>
                  </a:r>
                </a:p>
              </p:txBody>
            </p:sp>
          </p:grpSp>
          <p:grpSp>
            <p:nvGrpSpPr>
              <p:cNvPr id="60" name="Group 59">
                <a:extLst>
                  <a:ext uri="{FF2B5EF4-FFF2-40B4-BE49-F238E27FC236}">
                    <a16:creationId xmlns:a16="http://schemas.microsoft.com/office/drawing/2014/main" id="{F3181AC4-1419-4B3B-8080-16154020B5BD}"/>
                  </a:ext>
                </a:extLst>
              </p:cNvPr>
              <p:cNvGrpSpPr/>
              <p:nvPr/>
            </p:nvGrpSpPr>
            <p:grpSpPr>
              <a:xfrm>
                <a:off x="8366906" y="2692011"/>
                <a:ext cx="2915728" cy="541931"/>
                <a:chOff x="8298253" y="2464988"/>
                <a:chExt cx="2915728" cy="541931"/>
              </a:xfrm>
            </p:grpSpPr>
            <p:pic>
              <p:nvPicPr>
                <p:cNvPr id="61" name="Graphic 60">
                  <a:extLst>
                    <a:ext uri="{FF2B5EF4-FFF2-40B4-BE49-F238E27FC236}">
                      <a16:creationId xmlns:a16="http://schemas.microsoft.com/office/drawing/2014/main" id="{AEB83800-C09B-4B49-9F30-97121C5A6D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8253" y="2464988"/>
                  <a:ext cx="541931" cy="541931"/>
                </a:xfrm>
                <a:prstGeom prst="rect">
                  <a:avLst/>
                </a:prstGeom>
              </p:spPr>
            </p:pic>
            <p:sp>
              <p:nvSpPr>
                <p:cNvPr id="62" name="TextBox 61">
                  <a:extLst>
                    <a:ext uri="{FF2B5EF4-FFF2-40B4-BE49-F238E27FC236}">
                      <a16:creationId xmlns:a16="http://schemas.microsoft.com/office/drawing/2014/main" id="{15B8766E-85B6-4B7E-A33F-9F0E666E0AD8}"/>
                    </a:ext>
                  </a:extLst>
                </p:cNvPr>
                <p:cNvSpPr txBox="1"/>
                <p:nvPr/>
              </p:nvSpPr>
              <p:spPr>
                <a:xfrm>
                  <a:off x="8649752" y="2465427"/>
                  <a:ext cx="2564229" cy="489365"/>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400">
                      <a:gradFill>
                        <a:gsLst>
                          <a:gs pos="2917">
                            <a:srgbClr val="353535"/>
                          </a:gs>
                          <a:gs pos="30000">
                            <a:srgbClr val="353535"/>
                          </a:gs>
                        </a:gsLst>
                        <a:lin ang="5400000" scaled="0"/>
                      </a:gradFill>
                      <a:latin typeface="Segoe UI Semilight"/>
                    </a:rPr>
                    <a:t>Subscription B</a:t>
                  </a:r>
                </a:p>
              </p:txBody>
            </p:sp>
          </p:grpSp>
          <p:grpSp>
            <p:nvGrpSpPr>
              <p:cNvPr id="63" name="Group 62">
                <a:extLst>
                  <a:ext uri="{FF2B5EF4-FFF2-40B4-BE49-F238E27FC236}">
                    <a16:creationId xmlns:a16="http://schemas.microsoft.com/office/drawing/2014/main" id="{114D603C-3532-4E56-90F4-DBFD889070AD}"/>
                  </a:ext>
                </a:extLst>
              </p:cNvPr>
              <p:cNvGrpSpPr/>
              <p:nvPr/>
            </p:nvGrpSpPr>
            <p:grpSpPr>
              <a:xfrm>
                <a:off x="8366906" y="3233942"/>
                <a:ext cx="2915728" cy="541931"/>
                <a:chOff x="8298253" y="2464988"/>
                <a:chExt cx="2915728" cy="541931"/>
              </a:xfrm>
            </p:grpSpPr>
            <p:pic>
              <p:nvPicPr>
                <p:cNvPr id="64" name="Graphic 63">
                  <a:extLst>
                    <a:ext uri="{FF2B5EF4-FFF2-40B4-BE49-F238E27FC236}">
                      <a16:creationId xmlns:a16="http://schemas.microsoft.com/office/drawing/2014/main" id="{ED1B9D8D-2FCF-4BE5-AC53-A99AE6AB19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8253" y="2464988"/>
                  <a:ext cx="541931" cy="541931"/>
                </a:xfrm>
                <a:prstGeom prst="rect">
                  <a:avLst/>
                </a:prstGeom>
              </p:spPr>
            </p:pic>
            <p:sp>
              <p:nvSpPr>
                <p:cNvPr id="65" name="TextBox 64">
                  <a:extLst>
                    <a:ext uri="{FF2B5EF4-FFF2-40B4-BE49-F238E27FC236}">
                      <a16:creationId xmlns:a16="http://schemas.microsoft.com/office/drawing/2014/main" id="{C8E39479-9687-437A-A1A6-7094DAB434F9}"/>
                    </a:ext>
                  </a:extLst>
                </p:cNvPr>
                <p:cNvSpPr txBox="1"/>
                <p:nvPr/>
              </p:nvSpPr>
              <p:spPr>
                <a:xfrm>
                  <a:off x="8649752" y="2465427"/>
                  <a:ext cx="2564229" cy="489365"/>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400">
                      <a:gradFill>
                        <a:gsLst>
                          <a:gs pos="2917">
                            <a:srgbClr val="353535"/>
                          </a:gs>
                          <a:gs pos="30000">
                            <a:srgbClr val="353535"/>
                          </a:gs>
                        </a:gsLst>
                        <a:lin ang="5400000" scaled="0"/>
                      </a:gradFill>
                      <a:latin typeface="Segoe UI Semilight"/>
                    </a:rPr>
                    <a:t>Subscription C</a:t>
                  </a:r>
                </a:p>
              </p:txBody>
            </p:sp>
          </p:grpSp>
          <p:grpSp>
            <p:nvGrpSpPr>
              <p:cNvPr id="66" name="Group 65">
                <a:extLst>
                  <a:ext uri="{FF2B5EF4-FFF2-40B4-BE49-F238E27FC236}">
                    <a16:creationId xmlns:a16="http://schemas.microsoft.com/office/drawing/2014/main" id="{641B5321-21E5-453C-929A-8B6EE3813566}"/>
                  </a:ext>
                </a:extLst>
              </p:cNvPr>
              <p:cNvGrpSpPr/>
              <p:nvPr/>
            </p:nvGrpSpPr>
            <p:grpSpPr>
              <a:xfrm>
                <a:off x="8366906" y="3775873"/>
                <a:ext cx="2932980" cy="625031"/>
                <a:chOff x="8298253" y="2464988"/>
                <a:chExt cx="2932980" cy="625031"/>
              </a:xfrm>
            </p:grpSpPr>
            <p:pic>
              <p:nvPicPr>
                <p:cNvPr id="67" name="Graphic 66">
                  <a:extLst>
                    <a:ext uri="{FF2B5EF4-FFF2-40B4-BE49-F238E27FC236}">
                      <a16:creationId xmlns:a16="http://schemas.microsoft.com/office/drawing/2014/main" id="{8C5D45C2-35C5-47C5-BB72-ADF20431BB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8253" y="2464988"/>
                  <a:ext cx="541931" cy="541931"/>
                </a:xfrm>
                <a:prstGeom prst="rect">
                  <a:avLst/>
                </a:prstGeom>
              </p:spPr>
            </p:pic>
            <p:sp>
              <p:nvSpPr>
                <p:cNvPr id="68" name="TextBox 67">
                  <a:extLst>
                    <a:ext uri="{FF2B5EF4-FFF2-40B4-BE49-F238E27FC236}">
                      <a16:creationId xmlns:a16="http://schemas.microsoft.com/office/drawing/2014/main" id="{DBE62F27-BD5E-4DD1-ABDB-C24A30652BA8}"/>
                    </a:ext>
                  </a:extLst>
                </p:cNvPr>
                <p:cNvSpPr txBox="1"/>
                <p:nvPr/>
              </p:nvSpPr>
              <p:spPr>
                <a:xfrm>
                  <a:off x="8667004" y="2545254"/>
                  <a:ext cx="2564229" cy="544765"/>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a:gradFill>
                        <a:gsLst>
                          <a:gs pos="2917">
                            <a:srgbClr val="353535"/>
                          </a:gs>
                          <a:gs pos="30000">
                            <a:srgbClr val="353535"/>
                          </a:gs>
                        </a:gsLst>
                        <a:lin ang="5400000" scaled="0"/>
                      </a:gradFill>
                      <a:latin typeface="Segoe UI Semilight"/>
                    </a:rPr>
                    <a:t>…</a:t>
                  </a:r>
                </a:p>
              </p:txBody>
            </p:sp>
          </p:grpSp>
        </p:grpSp>
      </p:grpSp>
      <p:sp>
        <p:nvSpPr>
          <p:cNvPr id="79" name="TextBox 78">
            <a:extLst>
              <a:ext uri="{FF2B5EF4-FFF2-40B4-BE49-F238E27FC236}">
                <a16:creationId xmlns:a16="http://schemas.microsoft.com/office/drawing/2014/main" id="{643F4F3C-1AFD-40E8-BE66-196404DD847C}"/>
              </a:ext>
            </a:extLst>
          </p:cNvPr>
          <p:cNvSpPr txBox="1"/>
          <p:nvPr/>
        </p:nvSpPr>
        <p:spPr>
          <a:xfrm>
            <a:off x="1140249" y="5075598"/>
            <a:ext cx="2563865" cy="634443"/>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2400">
                <a:gradFill>
                  <a:gsLst>
                    <a:gs pos="2917">
                      <a:srgbClr val="353535"/>
                    </a:gs>
                    <a:gs pos="30000">
                      <a:srgbClr val="353535"/>
                    </a:gs>
                  </a:gsLst>
                  <a:lin ang="5400000" scaled="0"/>
                </a:gradFill>
                <a:latin typeface="Segoe UI Semilight"/>
              </a:rPr>
              <a:t>compose</a:t>
            </a:r>
          </a:p>
        </p:txBody>
      </p:sp>
      <p:cxnSp>
        <p:nvCxnSpPr>
          <p:cNvPr id="81" name="Straight Connector 80">
            <a:extLst>
              <a:ext uri="{FF2B5EF4-FFF2-40B4-BE49-F238E27FC236}">
                <a16:creationId xmlns:a16="http://schemas.microsoft.com/office/drawing/2014/main" id="{1E4BE2A9-5DB8-4D48-8E13-AA9D2FD0188C}"/>
              </a:ext>
            </a:extLst>
          </p:cNvPr>
          <p:cNvCxnSpPr/>
          <p:nvPr/>
        </p:nvCxnSpPr>
        <p:spPr>
          <a:xfrm>
            <a:off x="4149581" y="5003100"/>
            <a:ext cx="0" cy="772769"/>
          </a:xfrm>
          <a:prstGeom prst="line">
            <a:avLst/>
          </a:prstGeom>
          <a:ln w="1905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45B492B9-7AEF-42FD-9DAC-FD120B2B3E6E}"/>
              </a:ext>
            </a:extLst>
          </p:cNvPr>
          <p:cNvSpPr txBox="1"/>
          <p:nvPr/>
        </p:nvSpPr>
        <p:spPr>
          <a:xfrm>
            <a:off x="4694249" y="5075598"/>
            <a:ext cx="2563865" cy="634443"/>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2400">
                <a:gradFill>
                  <a:gsLst>
                    <a:gs pos="2917">
                      <a:srgbClr val="353535"/>
                    </a:gs>
                    <a:gs pos="30000">
                      <a:srgbClr val="353535"/>
                    </a:gs>
                  </a:gsLst>
                  <a:lin ang="5400000" scaled="0"/>
                </a:gradFill>
                <a:latin typeface="Segoe UI Semilight"/>
              </a:rPr>
              <a:t>manage</a:t>
            </a:r>
          </a:p>
        </p:txBody>
      </p:sp>
      <p:cxnSp>
        <p:nvCxnSpPr>
          <p:cNvPr id="83" name="Straight Connector 82">
            <a:extLst>
              <a:ext uri="{FF2B5EF4-FFF2-40B4-BE49-F238E27FC236}">
                <a16:creationId xmlns:a16="http://schemas.microsoft.com/office/drawing/2014/main" id="{6E0B63BC-9C53-4961-AB84-52F06BC6BE9A}"/>
              </a:ext>
            </a:extLst>
          </p:cNvPr>
          <p:cNvCxnSpPr/>
          <p:nvPr/>
        </p:nvCxnSpPr>
        <p:spPr>
          <a:xfrm>
            <a:off x="7924540" y="4930603"/>
            <a:ext cx="0" cy="772769"/>
          </a:xfrm>
          <a:prstGeom prst="line">
            <a:avLst/>
          </a:prstGeom>
          <a:ln w="1905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97CAE637-E2AB-4D2B-AFDF-8D1D5E0DB795}"/>
              </a:ext>
            </a:extLst>
          </p:cNvPr>
          <p:cNvSpPr txBox="1"/>
          <p:nvPr/>
        </p:nvSpPr>
        <p:spPr>
          <a:xfrm>
            <a:off x="8288079" y="5075597"/>
            <a:ext cx="2563865" cy="634443"/>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2400">
                <a:gradFill>
                  <a:gsLst>
                    <a:gs pos="2917">
                      <a:srgbClr val="353535"/>
                    </a:gs>
                    <a:gs pos="30000">
                      <a:srgbClr val="353535"/>
                    </a:gs>
                  </a:gsLst>
                  <a:lin ang="5400000" scaled="0"/>
                </a:gradFill>
                <a:latin typeface="Segoe UI Semilight"/>
              </a:rPr>
              <a:t>scale</a:t>
            </a:r>
          </a:p>
        </p:txBody>
      </p:sp>
      <p:sp>
        <p:nvSpPr>
          <p:cNvPr id="47" name="Double Brace 46">
            <a:extLst>
              <a:ext uri="{FF2B5EF4-FFF2-40B4-BE49-F238E27FC236}">
                <a16:creationId xmlns:a16="http://schemas.microsoft.com/office/drawing/2014/main" id="{C5CC0AA6-D96C-4D2F-B8AB-509553CD866F}"/>
              </a:ext>
            </a:extLst>
          </p:cNvPr>
          <p:cNvSpPr/>
          <p:nvPr/>
        </p:nvSpPr>
        <p:spPr>
          <a:xfrm>
            <a:off x="610706" y="2148043"/>
            <a:ext cx="3637584" cy="2294421"/>
          </a:xfrm>
          <a:prstGeom prst="bracePair">
            <a:avLst/>
          </a:prstGeom>
          <a:noFill/>
          <a:ln w="28575" cap="flat" cmpd="sng" algn="ctr">
            <a:solidFill>
              <a:srgbClr val="505050"/>
            </a:solidFill>
            <a:prstDash val="solid"/>
          </a:ln>
          <a:effectLst/>
        </p:spPr>
        <p:txBody>
          <a:bodyPr rtlCol="0" anchor="ctr"/>
          <a:lstStyle/>
          <a:p>
            <a:pPr algn="ctr" defTabSz="896181">
              <a:defRPr/>
            </a:pPr>
            <a:endParaRPr lang="nb-NO" sz="1729" kern="0">
              <a:solidFill>
                <a:srgbClr val="1A1A1A"/>
              </a:solidFill>
              <a:latin typeface="Segoe UI"/>
            </a:endParaRPr>
          </a:p>
        </p:txBody>
      </p:sp>
      <p:grpSp>
        <p:nvGrpSpPr>
          <p:cNvPr id="5" name="Group 4">
            <a:extLst>
              <a:ext uri="{FF2B5EF4-FFF2-40B4-BE49-F238E27FC236}">
                <a16:creationId xmlns:a16="http://schemas.microsoft.com/office/drawing/2014/main" id="{18358BB6-33E4-45F0-B32A-9CFA2FEBD03B}"/>
              </a:ext>
            </a:extLst>
          </p:cNvPr>
          <p:cNvGrpSpPr/>
          <p:nvPr/>
        </p:nvGrpSpPr>
        <p:grpSpPr>
          <a:xfrm>
            <a:off x="1076947" y="2251144"/>
            <a:ext cx="2789004" cy="2116327"/>
            <a:chOff x="1076234" y="2250976"/>
            <a:chExt cx="2789399" cy="2116627"/>
          </a:xfrm>
        </p:grpSpPr>
        <p:grpSp>
          <p:nvGrpSpPr>
            <p:cNvPr id="2" name="Group 1">
              <a:extLst>
                <a:ext uri="{FF2B5EF4-FFF2-40B4-BE49-F238E27FC236}">
                  <a16:creationId xmlns:a16="http://schemas.microsoft.com/office/drawing/2014/main" id="{1FF307FF-86C8-4166-8F24-E3A740065D97}"/>
                </a:ext>
              </a:extLst>
            </p:cNvPr>
            <p:cNvGrpSpPr/>
            <p:nvPr/>
          </p:nvGrpSpPr>
          <p:grpSpPr>
            <a:xfrm>
              <a:off x="1076234" y="2250976"/>
              <a:ext cx="2789399" cy="643724"/>
              <a:chOff x="1926275" y="1402830"/>
              <a:chExt cx="2789399" cy="643724"/>
            </a:xfrm>
          </p:grpSpPr>
          <p:sp>
            <p:nvSpPr>
              <p:cNvPr id="33" name="Rectangle 32">
                <a:extLst>
                  <a:ext uri="{FF2B5EF4-FFF2-40B4-BE49-F238E27FC236}">
                    <a16:creationId xmlns:a16="http://schemas.microsoft.com/office/drawing/2014/main" id="{55F5C86B-8CAB-4FD2-AD8E-C7BC81B224E3}"/>
                  </a:ext>
                </a:extLst>
              </p:cNvPr>
              <p:cNvSpPr/>
              <p:nvPr/>
            </p:nvSpPr>
            <p:spPr bwMode="auto">
              <a:xfrm rot="5400000">
                <a:off x="3068882" y="399761"/>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345">
                  <a:solidFill>
                    <a:srgbClr val="353535"/>
                  </a:solidFill>
                  <a:latin typeface="Segoe UI Semibold" panose="020B0702040204020203" pitchFamily="34" charset="0"/>
                  <a:cs typeface="Segoe UI Semibold" panose="020B0702040204020203" pitchFamily="34" charset="0"/>
                </a:endParaRPr>
              </a:p>
            </p:txBody>
          </p:sp>
          <p:sp>
            <p:nvSpPr>
              <p:cNvPr id="46" name="Rectangle 45">
                <a:extLst>
                  <a:ext uri="{FF2B5EF4-FFF2-40B4-BE49-F238E27FC236}">
                    <a16:creationId xmlns:a16="http://schemas.microsoft.com/office/drawing/2014/main" id="{20FB718B-B29E-4BA5-9525-13DB94B12E91}"/>
                  </a:ext>
                </a:extLst>
              </p:cNvPr>
              <p:cNvSpPr/>
              <p:nvPr/>
            </p:nvSpPr>
            <p:spPr bwMode="auto">
              <a:xfrm rot="5400000">
                <a:off x="3008448" y="320657"/>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solidFill>
                      <a:srgbClr val="353535"/>
                    </a:solidFill>
                    <a:latin typeface="Segoe UI Semibold" panose="020B0702040204020203" pitchFamily="34" charset="0"/>
                    <a:cs typeface="Segoe UI Semibold" panose="020B0702040204020203" pitchFamily="34" charset="0"/>
                  </a:rPr>
                  <a:t>Role-based access controls</a:t>
                </a:r>
              </a:p>
            </p:txBody>
          </p:sp>
        </p:grpSp>
        <p:grpSp>
          <p:nvGrpSpPr>
            <p:cNvPr id="35" name="Group 34">
              <a:extLst>
                <a:ext uri="{FF2B5EF4-FFF2-40B4-BE49-F238E27FC236}">
                  <a16:creationId xmlns:a16="http://schemas.microsoft.com/office/drawing/2014/main" id="{4ECB5671-B66C-4614-A8F1-2C413CE5DD18}"/>
                </a:ext>
              </a:extLst>
            </p:cNvPr>
            <p:cNvGrpSpPr/>
            <p:nvPr/>
          </p:nvGrpSpPr>
          <p:grpSpPr>
            <a:xfrm>
              <a:off x="1076234" y="2997815"/>
              <a:ext cx="2789399" cy="643724"/>
              <a:chOff x="1926275" y="1402830"/>
              <a:chExt cx="2789399" cy="643724"/>
            </a:xfrm>
          </p:grpSpPr>
          <p:sp>
            <p:nvSpPr>
              <p:cNvPr id="36" name="Rectangle 35">
                <a:extLst>
                  <a:ext uri="{FF2B5EF4-FFF2-40B4-BE49-F238E27FC236}">
                    <a16:creationId xmlns:a16="http://schemas.microsoft.com/office/drawing/2014/main" id="{1C928755-DFBD-4499-9632-23B33BC4175E}"/>
                  </a:ext>
                </a:extLst>
              </p:cNvPr>
              <p:cNvSpPr/>
              <p:nvPr/>
            </p:nvSpPr>
            <p:spPr bwMode="auto">
              <a:xfrm rot="5400000">
                <a:off x="3068882" y="399761"/>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345">
                  <a:solidFill>
                    <a:srgbClr val="353535"/>
                  </a:solidFill>
                  <a:latin typeface="Segoe UI Semibold" panose="020B0702040204020203" pitchFamily="34" charset="0"/>
                  <a:cs typeface="Segoe UI Semibold" panose="020B0702040204020203" pitchFamily="34" charset="0"/>
                </a:endParaRPr>
              </a:p>
            </p:txBody>
          </p:sp>
          <p:sp>
            <p:nvSpPr>
              <p:cNvPr id="38" name="Rectangle 37">
                <a:extLst>
                  <a:ext uri="{FF2B5EF4-FFF2-40B4-BE49-F238E27FC236}">
                    <a16:creationId xmlns:a16="http://schemas.microsoft.com/office/drawing/2014/main" id="{1AACA630-81D8-4D99-A9B5-8578B33CBA98}"/>
                  </a:ext>
                </a:extLst>
              </p:cNvPr>
              <p:cNvSpPr/>
              <p:nvPr/>
            </p:nvSpPr>
            <p:spPr bwMode="auto">
              <a:xfrm rot="5400000">
                <a:off x="3008448" y="320657"/>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solidFill>
                      <a:srgbClr val="353535"/>
                    </a:solidFill>
                    <a:latin typeface="Segoe UI Semibold" panose="020B0702040204020203" pitchFamily="34" charset="0"/>
                    <a:cs typeface="Segoe UI Semibold" panose="020B0702040204020203" pitchFamily="34" charset="0"/>
                  </a:rPr>
                  <a:t>Policy Definitions</a:t>
                </a:r>
              </a:p>
            </p:txBody>
          </p:sp>
        </p:grpSp>
        <p:grpSp>
          <p:nvGrpSpPr>
            <p:cNvPr id="39" name="Group 38">
              <a:extLst>
                <a:ext uri="{FF2B5EF4-FFF2-40B4-BE49-F238E27FC236}">
                  <a16:creationId xmlns:a16="http://schemas.microsoft.com/office/drawing/2014/main" id="{ACB0FE73-CAE0-465D-912C-36BB71F592EC}"/>
                </a:ext>
              </a:extLst>
            </p:cNvPr>
            <p:cNvGrpSpPr/>
            <p:nvPr/>
          </p:nvGrpSpPr>
          <p:grpSpPr>
            <a:xfrm>
              <a:off x="1076234" y="3723879"/>
              <a:ext cx="2789399" cy="643724"/>
              <a:chOff x="1926275" y="1402830"/>
              <a:chExt cx="2789399" cy="643724"/>
            </a:xfrm>
          </p:grpSpPr>
          <p:sp>
            <p:nvSpPr>
              <p:cNvPr id="40" name="Rectangle 39">
                <a:extLst>
                  <a:ext uri="{FF2B5EF4-FFF2-40B4-BE49-F238E27FC236}">
                    <a16:creationId xmlns:a16="http://schemas.microsoft.com/office/drawing/2014/main" id="{5D3C8897-2761-4ED7-BD6E-7C433CC9325A}"/>
                  </a:ext>
                </a:extLst>
              </p:cNvPr>
              <p:cNvSpPr/>
              <p:nvPr/>
            </p:nvSpPr>
            <p:spPr bwMode="auto">
              <a:xfrm rot="5400000">
                <a:off x="3068882" y="399761"/>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345">
                  <a:solidFill>
                    <a:srgbClr val="353535"/>
                  </a:solidFill>
                  <a:latin typeface="Segoe UI Semibold" panose="020B0702040204020203" pitchFamily="34" charset="0"/>
                  <a:cs typeface="Segoe UI Semibold" panose="020B0702040204020203" pitchFamily="34" charset="0"/>
                </a:endParaRPr>
              </a:p>
            </p:txBody>
          </p:sp>
          <p:sp>
            <p:nvSpPr>
              <p:cNvPr id="41" name="Rectangle 40">
                <a:extLst>
                  <a:ext uri="{FF2B5EF4-FFF2-40B4-BE49-F238E27FC236}">
                    <a16:creationId xmlns:a16="http://schemas.microsoft.com/office/drawing/2014/main" id="{9401662C-76A7-4795-AD36-AC5D17A05AE8}"/>
                  </a:ext>
                </a:extLst>
              </p:cNvPr>
              <p:cNvSpPr/>
              <p:nvPr/>
            </p:nvSpPr>
            <p:spPr bwMode="auto">
              <a:xfrm rot="5400000">
                <a:off x="3008448" y="320657"/>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dirty="0">
                    <a:solidFill>
                      <a:srgbClr val="353535"/>
                    </a:solidFill>
                    <a:latin typeface="Segoe UI Semibold" panose="020B0702040204020203" pitchFamily="34" charset="0"/>
                    <a:cs typeface="Segoe UI Semibold" panose="020B0702040204020203" pitchFamily="34" charset="0"/>
                  </a:rPr>
                  <a:t>ARM Templates</a:t>
                </a:r>
              </a:p>
            </p:txBody>
          </p:sp>
        </p:grpSp>
      </p:grpSp>
      <p:pic>
        <p:nvPicPr>
          <p:cNvPr id="43" name="Graphic 2">
            <a:extLst>
              <a:ext uri="{FF2B5EF4-FFF2-40B4-BE49-F238E27FC236}">
                <a16:creationId xmlns:a16="http://schemas.microsoft.com/office/drawing/2014/main" id="{7C603015-AF13-41F7-831E-EA027D3EF69A}"/>
              </a:ext>
            </a:extLst>
          </p:cNvPr>
          <p:cNvPicPr/>
          <p:nvPr/>
        </p:nvPicPr>
        <p:blipFill>
          <a:blip r:embed="rId7">
            <a:extLst>
              <a:ext uri="{96DAC541-7B7A-43D3-8B79-37D633B846F1}">
                <asvg:svgBlip xmlns:asvg="http://schemas.microsoft.com/office/drawing/2016/SVG/main" r:embed="rId8"/>
              </a:ext>
            </a:extLst>
          </a:blip>
          <a:stretch>
            <a:fillRect/>
          </a:stretch>
        </p:blipFill>
        <p:spPr>
          <a:xfrm>
            <a:off x="3704115" y="265447"/>
            <a:ext cx="445466" cy="450114"/>
          </a:xfrm>
          <a:prstGeom prst="rect">
            <a:avLst/>
          </a:prstGeom>
        </p:spPr>
      </p:pic>
    </p:spTree>
    <p:extLst>
      <p:ext uri="{BB962C8B-B14F-4D97-AF65-F5344CB8AC3E}">
        <p14:creationId xmlns:p14="http://schemas.microsoft.com/office/powerpoint/2010/main" val="13687336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500"/>
                                        <p:tgtEl>
                                          <p:spTgt spid="7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par>
                                <p:cTn id="16" presetID="10" presetClass="entr" presetSubtype="0" fill="hold" nodeType="withEffect">
                                  <p:stCondLst>
                                    <p:cond delay="0"/>
                                  </p:stCondLst>
                                  <p:childTnLst>
                                    <p:set>
                                      <p:cBhvr>
                                        <p:cTn id="17" dur="1" fill="hold">
                                          <p:stCondLst>
                                            <p:cond delay="0"/>
                                          </p:stCondLst>
                                        </p:cTn>
                                        <p:tgtEl>
                                          <p:spTgt spid="81"/>
                                        </p:tgtEl>
                                        <p:attrNameLst>
                                          <p:attrName>style.visibility</p:attrName>
                                        </p:attrNameLst>
                                      </p:cBhvr>
                                      <p:to>
                                        <p:strVal val="visible"/>
                                      </p:to>
                                    </p:set>
                                    <p:animEffect transition="in" filter="fade">
                                      <p:cBhvr>
                                        <p:cTn id="18" dur="500"/>
                                        <p:tgtEl>
                                          <p:spTgt spid="81"/>
                                        </p:tgtEl>
                                      </p:cBhvr>
                                    </p:animEffect>
                                  </p:childTnLst>
                                </p:cTn>
                              </p:par>
                              <p:par>
                                <p:cTn id="19" presetID="10" presetClass="entr" presetSubtype="0" fill="hold" nodeType="withEffect">
                                  <p:stCondLst>
                                    <p:cond delay="0"/>
                                  </p:stCondLst>
                                  <p:childTnLst>
                                    <p:set>
                                      <p:cBhvr>
                                        <p:cTn id="20" dur="1" fill="hold">
                                          <p:stCondLst>
                                            <p:cond delay="0"/>
                                          </p:stCondLst>
                                        </p:cTn>
                                        <p:tgtEl>
                                          <p:spTgt spid="78"/>
                                        </p:tgtEl>
                                        <p:attrNameLst>
                                          <p:attrName>style.visibility</p:attrName>
                                        </p:attrNameLst>
                                      </p:cBhvr>
                                      <p:to>
                                        <p:strVal val="visible"/>
                                      </p:to>
                                    </p:set>
                                    <p:animEffect transition="in" filter="fade">
                                      <p:cBhvr>
                                        <p:cTn id="21" dur="500"/>
                                        <p:tgtEl>
                                          <p:spTgt spid="7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2"/>
                                        </p:tgtEl>
                                        <p:attrNameLst>
                                          <p:attrName>style.visibility</p:attrName>
                                        </p:attrNameLst>
                                      </p:cBhvr>
                                      <p:to>
                                        <p:strVal val="visible"/>
                                      </p:to>
                                    </p:set>
                                    <p:animEffect transition="in" filter="fade">
                                      <p:cBhvr>
                                        <p:cTn id="24" dur="500"/>
                                        <p:tgtEl>
                                          <p:spTgt spid="8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fade">
                                      <p:cBhvr>
                                        <p:cTn id="29" dur="500"/>
                                        <p:tgtEl>
                                          <p:spTgt spid="77"/>
                                        </p:tgtEl>
                                      </p:cBhvr>
                                    </p:animEffect>
                                  </p:childTnLst>
                                </p:cTn>
                              </p:par>
                              <p:par>
                                <p:cTn id="30" presetID="10" presetClass="entr" presetSubtype="0" fill="hold" nodeType="withEffect">
                                  <p:stCondLst>
                                    <p:cond delay="0"/>
                                  </p:stCondLst>
                                  <p:childTnLst>
                                    <p:set>
                                      <p:cBhvr>
                                        <p:cTn id="31" dur="1" fill="hold">
                                          <p:stCondLst>
                                            <p:cond delay="0"/>
                                          </p:stCondLst>
                                        </p:cTn>
                                        <p:tgtEl>
                                          <p:spTgt spid="83"/>
                                        </p:tgtEl>
                                        <p:attrNameLst>
                                          <p:attrName>style.visibility</p:attrName>
                                        </p:attrNameLst>
                                      </p:cBhvr>
                                      <p:to>
                                        <p:strVal val="visible"/>
                                      </p:to>
                                    </p:set>
                                    <p:animEffect transition="in" filter="fade">
                                      <p:cBhvr>
                                        <p:cTn id="32" dur="500"/>
                                        <p:tgtEl>
                                          <p:spTgt spid="8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4"/>
                                        </p:tgtEl>
                                        <p:attrNameLst>
                                          <p:attrName>style.visibility</p:attrName>
                                        </p:attrNameLst>
                                      </p:cBhvr>
                                      <p:to>
                                        <p:strVal val="visible"/>
                                      </p:to>
                                    </p:set>
                                    <p:animEffect transition="in" filter="fade">
                                      <p:cBhvr>
                                        <p:cTn id="35"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2" grpId="0"/>
      <p:bldP spid="84" grpId="0"/>
      <p:bldP spid="4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2444A5EC-A927-4D8C-9FFB-E469120DB73D}"/>
              </a:ext>
            </a:extLst>
          </p:cNvPr>
          <p:cNvSpPr>
            <a:spLocks noGrp="1"/>
          </p:cNvSpPr>
          <p:nvPr>
            <p:ph type="title"/>
          </p:nvPr>
        </p:nvSpPr>
        <p:spPr>
          <a:xfrm>
            <a:off x="268080" y="76200"/>
            <a:ext cx="11655840" cy="899665"/>
          </a:xfrm>
        </p:spPr>
        <p:txBody>
          <a:bodyPr/>
          <a:lstStyle/>
          <a:p>
            <a:r>
              <a:rPr lang="en-US" sz="4400" dirty="0"/>
              <a:t>How it works</a:t>
            </a:r>
          </a:p>
        </p:txBody>
      </p:sp>
      <p:grpSp>
        <p:nvGrpSpPr>
          <p:cNvPr id="60" name="Group 59">
            <a:extLst>
              <a:ext uri="{FF2B5EF4-FFF2-40B4-BE49-F238E27FC236}">
                <a16:creationId xmlns:a16="http://schemas.microsoft.com/office/drawing/2014/main" id="{50618300-3210-4A85-8A58-475CA2616D3B}"/>
              </a:ext>
            </a:extLst>
          </p:cNvPr>
          <p:cNvGrpSpPr/>
          <p:nvPr/>
        </p:nvGrpSpPr>
        <p:grpSpPr>
          <a:xfrm>
            <a:off x="535022" y="1900820"/>
            <a:ext cx="1622239" cy="747047"/>
            <a:chOff x="130114" y="1066801"/>
            <a:chExt cx="1622239" cy="747047"/>
          </a:xfrm>
        </p:grpSpPr>
        <p:pic>
          <p:nvPicPr>
            <p:cNvPr id="108" name="Picture 107" descr="File:&lt;strong&gt;User&lt;/strong&gt; font awesome.svg - Wikimedia Commons">
              <a:extLst>
                <a:ext uri="{FF2B5EF4-FFF2-40B4-BE49-F238E27FC236}">
                  <a16:creationId xmlns:a16="http://schemas.microsoft.com/office/drawing/2014/main" id="{D1FDA286-29A2-460D-A688-E1479603E69C}"/>
                </a:ext>
              </a:extLst>
            </p:cNvPr>
            <p:cNvPicPr>
              <a:picLocks noChangeAspect="1"/>
            </p:cNvPicPr>
            <p:nvPr/>
          </p:nvPicPr>
          <p:blipFill>
            <a:blip r:embed="rId3" cstate="print">
              <a:duotone>
                <a:srgbClr val="5B9BD5">
                  <a:shade val="45000"/>
                  <a:satMod val="135000"/>
                </a:srgbClr>
                <a:prstClr val="white"/>
              </a:duotone>
              <a:extLst>
                <a:ext uri="{28A0092B-C50C-407E-A947-70E740481C1C}">
                  <a14:useLocalDpi xmlns:a14="http://schemas.microsoft.com/office/drawing/2010/main" val="0"/>
                </a:ext>
              </a:extLst>
            </a:blip>
            <a:stretch>
              <a:fillRect/>
            </a:stretch>
          </p:blipFill>
          <p:spPr>
            <a:xfrm>
              <a:off x="694765" y="1066801"/>
              <a:ext cx="439270" cy="439270"/>
            </a:xfrm>
            <a:prstGeom prst="rect">
              <a:avLst/>
            </a:prstGeom>
          </p:spPr>
        </p:pic>
        <p:sp>
          <p:nvSpPr>
            <p:cNvPr id="109" name="TextBox 108">
              <a:extLst>
                <a:ext uri="{FF2B5EF4-FFF2-40B4-BE49-F238E27FC236}">
                  <a16:creationId xmlns:a16="http://schemas.microsoft.com/office/drawing/2014/main" id="{35F0C963-A13B-43A0-9365-2F7425C42243}"/>
                </a:ext>
              </a:extLst>
            </p:cNvPr>
            <p:cNvSpPr txBox="1"/>
            <p:nvPr/>
          </p:nvSpPr>
          <p:spPr>
            <a:xfrm>
              <a:off x="130114" y="1506071"/>
              <a:ext cx="162223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Cloud Engineer</a:t>
              </a:r>
            </a:p>
          </p:txBody>
        </p:sp>
      </p:grpSp>
      <p:grpSp>
        <p:nvGrpSpPr>
          <p:cNvPr id="61" name="Group 60">
            <a:extLst>
              <a:ext uri="{FF2B5EF4-FFF2-40B4-BE49-F238E27FC236}">
                <a16:creationId xmlns:a16="http://schemas.microsoft.com/office/drawing/2014/main" id="{8B8C4B4E-1C87-4C57-8D0E-3EE57C11DB3D}"/>
              </a:ext>
            </a:extLst>
          </p:cNvPr>
          <p:cNvGrpSpPr/>
          <p:nvPr/>
        </p:nvGrpSpPr>
        <p:grpSpPr>
          <a:xfrm>
            <a:off x="2156216" y="1955348"/>
            <a:ext cx="2820220" cy="364783"/>
            <a:chOff x="1267485" y="1069571"/>
            <a:chExt cx="2820220" cy="364783"/>
          </a:xfrm>
        </p:grpSpPr>
        <p:cxnSp>
          <p:nvCxnSpPr>
            <p:cNvPr id="105" name="Straight Arrow Connector 104">
              <a:extLst>
                <a:ext uri="{FF2B5EF4-FFF2-40B4-BE49-F238E27FC236}">
                  <a16:creationId xmlns:a16="http://schemas.microsoft.com/office/drawing/2014/main" id="{2DD7D2F9-194E-4763-AA0E-C976BB838B0F}"/>
                </a:ext>
              </a:extLst>
            </p:cNvPr>
            <p:cNvCxnSpPr/>
            <p:nvPr/>
          </p:nvCxnSpPr>
          <p:spPr>
            <a:xfrm>
              <a:off x="1470212" y="1434354"/>
              <a:ext cx="2442683" cy="0"/>
            </a:xfrm>
            <a:prstGeom prst="straightConnector1">
              <a:avLst/>
            </a:prstGeom>
            <a:noFill/>
            <a:ln w="38100" cap="flat" cmpd="sng" algn="ctr">
              <a:solidFill>
                <a:srgbClr val="FFC000"/>
              </a:solidFill>
              <a:prstDash val="solid"/>
              <a:miter lim="800000"/>
              <a:tailEnd type="triangle"/>
            </a:ln>
            <a:effectLst/>
          </p:spPr>
        </p:cxnSp>
        <p:sp>
          <p:nvSpPr>
            <p:cNvPr id="106" name="Oval 105">
              <a:extLst>
                <a:ext uri="{FF2B5EF4-FFF2-40B4-BE49-F238E27FC236}">
                  <a16:creationId xmlns:a16="http://schemas.microsoft.com/office/drawing/2014/main" id="{D064EB6B-0E28-4991-AB54-15A6B3B78B63}"/>
                </a:ext>
              </a:extLst>
            </p:cNvPr>
            <p:cNvSpPr/>
            <p:nvPr/>
          </p:nvSpPr>
          <p:spPr>
            <a:xfrm>
              <a:off x="1267485" y="1069571"/>
              <a:ext cx="295835" cy="2794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1</a:t>
              </a:r>
            </a:p>
          </p:txBody>
        </p:sp>
        <p:sp>
          <p:nvSpPr>
            <p:cNvPr id="107" name="TextBox 106">
              <a:extLst>
                <a:ext uri="{FF2B5EF4-FFF2-40B4-BE49-F238E27FC236}">
                  <a16:creationId xmlns:a16="http://schemas.microsoft.com/office/drawing/2014/main" id="{23CF3115-8BCB-4260-8B6C-BDDE674B291B}"/>
                </a:ext>
              </a:extLst>
            </p:cNvPr>
            <p:cNvSpPr txBox="1"/>
            <p:nvPr/>
          </p:nvSpPr>
          <p:spPr>
            <a:xfrm>
              <a:off x="1367117" y="1186635"/>
              <a:ext cx="272058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E6E6E6">
                      <a:lumMod val="25000"/>
                    </a:srgbClr>
                  </a:solidFill>
                  <a:effectLst/>
                  <a:uLnTx/>
                  <a:uFillTx/>
                  <a:latin typeface="Segoe UI"/>
                  <a:ea typeface="+mn-ea"/>
                  <a:cs typeface="Segoe UI Semilight" panose="020B0402040204020203" pitchFamily="34" charset="0"/>
                </a:rPr>
                <a:t>Creates a Blueprint</a:t>
              </a:r>
            </a:p>
          </p:txBody>
        </p:sp>
      </p:grpSp>
      <p:grpSp>
        <p:nvGrpSpPr>
          <p:cNvPr id="62" name="Group 61">
            <a:extLst>
              <a:ext uri="{FF2B5EF4-FFF2-40B4-BE49-F238E27FC236}">
                <a16:creationId xmlns:a16="http://schemas.microsoft.com/office/drawing/2014/main" id="{A13B452B-FD4C-490F-93C3-B9AA0DB64BAC}"/>
              </a:ext>
            </a:extLst>
          </p:cNvPr>
          <p:cNvGrpSpPr/>
          <p:nvPr/>
        </p:nvGrpSpPr>
        <p:grpSpPr>
          <a:xfrm>
            <a:off x="4939380" y="1259384"/>
            <a:ext cx="2456330" cy="4289769"/>
            <a:chOff x="4397184" y="171570"/>
            <a:chExt cx="2456330" cy="4289769"/>
          </a:xfrm>
        </p:grpSpPr>
        <p:sp>
          <p:nvSpPr>
            <p:cNvPr id="103" name="Rectangle: Rounded Corners 102">
              <a:extLst>
                <a:ext uri="{FF2B5EF4-FFF2-40B4-BE49-F238E27FC236}">
                  <a16:creationId xmlns:a16="http://schemas.microsoft.com/office/drawing/2014/main" id="{C0B55031-81C4-4852-B673-83CFEADD7A56}"/>
                </a:ext>
              </a:extLst>
            </p:cNvPr>
            <p:cNvSpPr/>
            <p:nvPr/>
          </p:nvSpPr>
          <p:spPr>
            <a:xfrm>
              <a:off x="4397184" y="424319"/>
              <a:ext cx="2456330" cy="4037020"/>
            </a:xfrm>
            <a:prstGeom prst="roundRect">
              <a:avLst/>
            </a:prstGeom>
            <a:noFill/>
            <a:ln w="12700" cap="flat" cmpd="sng" algn="ctr">
              <a:solidFill>
                <a:srgbClr val="353535"/>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04" name="Picture 103">
              <a:extLst>
                <a:ext uri="{FF2B5EF4-FFF2-40B4-BE49-F238E27FC236}">
                  <a16:creationId xmlns:a16="http://schemas.microsoft.com/office/drawing/2014/main" id="{1A6DFD1D-8A38-461A-BBE0-FE57E0A582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49500" y="171570"/>
              <a:ext cx="746706" cy="385397"/>
            </a:xfrm>
            <a:prstGeom prst="rect">
              <a:avLst/>
            </a:prstGeom>
          </p:spPr>
        </p:pic>
      </p:grpSp>
      <p:sp>
        <p:nvSpPr>
          <p:cNvPr id="63" name="TextBox 62">
            <a:extLst>
              <a:ext uri="{FF2B5EF4-FFF2-40B4-BE49-F238E27FC236}">
                <a16:creationId xmlns:a16="http://schemas.microsoft.com/office/drawing/2014/main" id="{2BAB5AA6-23D1-48AB-8D95-B86A518BBD84}"/>
              </a:ext>
            </a:extLst>
          </p:cNvPr>
          <p:cNvSpPr txBox="1"/>
          <p:nvPr/>
        </p:nvSpPr>
        <p:spPr>
          <a:xfrm>
            <a:off x="4939380" y="1878705"/>
            <a:ext cx="245633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E6E6E6">
                    <a:lumMod val="25000"/>
                  </a:srgbClr>
                </a:solidFill>
                <a:effectLst/>
                <a:uLnTx/>
                <a:uFillTx/>
                <a:latin typeface="Segoe UI Semibold" panose="020B0702040204020203" pitchFamily="34" charset="0"/>
                <a:ea typeface="+mn-ea"/>
                <a:cs typeface="Segoe UI Semibold" panose="020B0702040204020203" pitchFamily="34" charset="0"/>
              </a:rPr>
              <a:t>Contoso Blueprint</a:t>
            </a:r>
          </a:p>
        </p:txBody>
      </p:sp>
      <p:grpSp>
        <p:nvGrpSpPr>
          <p:cNvPr id="64" name="Group 63">
            <a:extLst>
              <a:ext uri="{FF2B5EF4-FFF2-40B4-BE49-F238E27FC236}">
                <a16:creationId xmlns:a16="http://schemas.microsoft.com/office/drawing/2014/main" id="{0FC4175D-8B71-492F-BD69-3E79A1135025}"/>
              </a:ext>
            </a:extLst>
          </p:cNvPr>
          <p:cNvGrpSpPr/>
          <p:nvPr/>
        </p:nvGrpSpPr>
        <p:grpSpPr>
          <a:xfrm>
            <a:off x="2156216" y="2686563"/>
            <a:ext cx="2630942" cy="552769"/>
            <a:chOff x="1219200" y="1075013"/>
            <a:chExt cx="2630942" cy="552769"/>
          </a:xfrm>
        </p:grpSpPr>
        <p:cxnSp>
          <p:nvCxnSpPr>
            <p:cNvPr id="100" name="Straight Arrow Connector 99">
              <a:extLst>
                <a:ext uri="{FF2B5EF4-FFF2-40B4-BE49-F238E27FC236}">
                  <a16:creationId xmlns:a16="http://schemas.microsoft.com/office/drawing/2014/main" id="{377DB9BA-F5B8-439D-ACC7-19CAEE537523}"/>
                </a:ext>
              </a:extLst>
            </p:cNvPr>
            <p:cNvCxnSpPr/>
            <p:nvPr/>
          </p:nvCxnSpPr>
          <p:spPr>
            <a:xfrm>
              <a:off x="1470212" y="1627782"/>
              <a:ext cx="2379930" cy="0"/>
            </a:xfrm>
            <a:prstGeom prst="straightConnector1">
              <a:avLst/>
            </a:prstGeom>
            <a:noFill/>
            <a:ln w="38100" cap="flat" cmpd="sng" algn="ctr">
              <a:solidFill>
                <a:srgbClr val="FFC000"/>
              </a:solidFill>
              <a:prstDash val="solid"/>
              <a:miter lim="800000"/>
              <a:tailEnd type="triangle"/>
            </a:ln>
            <a:effectLst/>
          </p:spPr>
        </p:cxnSp>
        <p:sp>
          <p:nvSpPr>
            <p:cNvPr id="101" name="Oval 100">
              <a:extLst>
                <a:ext uri="{FF2B5EF4-FFF2-40B4-BE49-F238E27FC236}">
                  <a16:creationId xmlns:a16="http://schemas.microsoft.com/office/drawing/2014/main" id="{ACB0AD54-AF45-4F6C-A867-721041543C5A}"/>
                </a:ext>
              </a:extLst>
            </p:cNvPr>
            <p:cNvSpPr/>
            <p:nvPr/>
          </p:nvSpPr>
          <p:spPr>
            <a:xfrm>
              <a:off x="1219200" y="1075013"/>
              <a:ext cx="295835" cy="2794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2</a:t>
              </a:r>
            </a:p>
          </p:txBody>
        </p:sp>
        <p:sp>
          <p:nvSpPr>
            <p:cNvPr id="102" name="TextBox 101">
              <a:extLst>
                <a:ext uri="{FF2B5EF4-FFF2-40B4-BE49-F238E27FC236}">
                  <a16:creationId xmlns:a16="http://schemas.microsoft.com/office/drawing/2014/main" id="{D0A60FAD-EAE1-4315-8F97-D4098EE53CB6}"/>
                </a:ext>
              </a:extLst>
            </p:cNvPr>
            <p:cNvSpPr txBox="1"/>
            <p:nvPr/>
          </p:nvSpPr>
          <p:spPr>
            <a:xfrm>
              <a:off x="1652790" y="1190204"/>
              <a:ext cx="191049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E6E6E6">
                      <a:lumMod val="25000"/>
                    </a:srgbClr>
                  </a:solidFill>
                  <a:effectLst/>
                  <a:uLnTx/>
                  <a:uFillTx/>
                  <a:latin typeface="Segoe UI"/>
                  <a:ea typeface="+mn-ea"/>
                  <a:cs typeface="Segoe UI Semilight" panose="020B0402040204020203" pitchFamily="34" charset="0"/>
                </a:rPr>
                <a:t>Adds artifacts (azure resources) to be used</a:t>
              </a:r>
            </a:p>
          </p:txBody>
        </p:sp>
      </p:grpSp>
      <p:grpSp>
        <p:nvGrpSpPr>
          <p:cNvPr id="65" name="Group 64">
            <a:extLst>
              <a:ext uri="{FF2B5EF4-FFF2-40B4-BE49-F238E27FC236}">
                <a16:creationId xmlns:a16="http://schemas.microsoft.com/office/drawing/2014/main" id="{451FF823-F784-4E89-8645-A4076DF6D4E8}"/>
              </a:ext>
            </a:extLst>
          </p:cNvPr>
          <p:cNvGrpSpPr/>
          <p:nvPr/>
        </p:nvGrpSpPr>
        <p:grpSpPr>
          <a:xfrm>
            <a:off x="2156216" y="3633731"/>
            <a:ext cx="2630942" cy="414461"/>
            <a:chOff x="1219200" y="1019893"/>
            <a:chExt cx="2630942" cy="414461"/>
          </a:xfrm>
        </p:grpSpPr>
        <p:cxnSp>
          <p:nvCxnSpPr>
            <p:cNvPr id="97" name="Straight Arrow Connector 96">
              <a:extLst>
                <a:ext uri="{FF2B5EF4-FFF2-40B4-BE49-F238E27FC236}">
                  <a16:creationId xmlns:a16="http://schemas.microsoft.com/office/drawing/2014/main" id="{5D12518D-EB58-430C-A65A-41B789B9C05D}"/>
                </a:ext>
              </a:extLst>
            </p:cNvPr>
            <p:cNvCxnSpPr/>
            <p:nvPr/>
          </p:nvCxnSpPr>
          <p:spPr>
            <a:xfrm>
              <a:off x="1470212" y="1434354"/>
              <a:ext cx="2379930" cy="0"/>
            </a:xfrm>
            <a:prstGeom prst="straightConnector1">
              <a:avLst/>
            </a:prstGeom>
            <a:noFill/>
            <a:ln w="38100" cap="flat" cmpd="sng" algn="ctr">
              <a:solidFill>
                <a:srgbClr val="FFC000"/>
              </a:solidFill>
              <a:prstDash val="solid"/>
              <a:miter lim="800000"/>
              <a:tailEnd type="triangle"/>
            </a:ln>
            <a:effectLst/>
          </p:spPr>
        </p:cxnSp>
        <p:sp>
          <p:nvSpPr>
            <p:cNvPr id="98" name="Oval 97">
              <a:extLst>
                <a:ext uri="{FF2B5EF4-FFF2-40B4-BE49-F238E27FC236}">
                  <a16:creationId xmlns:a16="http://schemas.microsoft.com/office/drawing/2014/main" id="{7FE5A61A-E1EA-43D7-8977-7DBFF88FD67B}"/>
                </a:ext>
              </a:extLst>
            </p:cNvPr>
            <p:cNvSpPr/>
            <p:nvPr/>
          </p:nvSpPr>
          <p:spPr>
            <a:xfrm>
              <a:off x="1219200" y="1075013"/>
              <a:ext cx="295835" cy="2794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3</a:t>
              </a:r>
            </a:p>
          </p:txBody>
        </p:sp>
        <p:sp>
          <p:nvSpPr>
            <p:cNvPr id="99" name="TextBox 98">
              <a:extLst>
                <a:ext uri="{FF2B5EF4-FFF2-40B4-BE49-F238E27FC236}">
                  <a16:creationId xmlns:a16="http://schemas.microsoft.com/office/drawing/2014/main" id="{2C752725-E6F5-4231-BADE-0D45977ACE85}"/>
                </a:ext>
              </a:extLst>
            </p:cNvPr>
            <p:cNvSpPr txBox="1"/>
            <p:nvPr/>
          </p:nvSpPr>
          <p:spPr>
            <a:xfrm>
              <a:off x="1553495" y="1019893"/>
              <a:ext cx="208289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E6E6E6">
                      <a:lumMod val="25000"/>
                    </a:srgbClr>
                  </a:solidFill>
                  <a:effectLst/>
                  <a:uLnTx/>
                  <a:uFillTx/>
                  <a:latin typeface="Segoe UI"/>
                  <a:ea typeface="+mn-ea"/>
                  <a:cs typeface="Segoe UI Semilight" panose="020B0402040204020203" pitchFamily="34" charset="0"/>
                </a:rPr>
                <a:t>Identifies artifacts to be instantiated by default</a:t>
              </a:r>
            </a:p>
          </p:txBody>
        </p:sp>
      </p:grpSp>
      <p:pic>
        <p:nvPicPr>
          <p:cNvPr id="66" name="Picture 65">
            <a:extLst>
              <a:ext uri="{FF2B5EF4-FFF2-40B4-BE49-F238E27FC236}">
                <a16:creationId xmlns:a16="http://schemas.microsoft.com/office/drawing/2014/main" id="{FC772A5F-85C7-4F17-A882-FD869A7709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49874" y="2601901"/>
            <a:ext cx="157288" cy="157288"/>
          </a:xfrm>
          <a:prstGeom prst="rect">
            <a:avLst/>
          </a:prstGeom>
        </p:spPr>
      </p:pic>
      <p:grpSp>
        <p:nvGrpSpPr>
          <p:cNvPr id="67" name="Group 66">
            <a:extLst>
              <a:ext uri="{FF2B5EF4-FFF2-40B4-BE49-F238E27FC236}">
                <a16:creationId xmlns:a16="http://schemas.microsoft.com/office/drawing/2014/main" id="{C0DD9366-906D-4053-90E6-4D2DC04BC556}"/>
              </a:ext>
            </a:extLst>
          </p:cNvPr>
          <p:cNvGrpSpPr/>
          <p:nvPr/>
        </p:nvGrpSpPr>
        <p:grpSpPr>
          <a:xfrm>
            <a:off x="5241517" y="2646852"/>
            <a:ext cx="1785360" cy="2216533"/>
            <a:chOff x="5241517" y="4257938"/>
            <a:chExt cx="1785360" cy="2216533"/>
          </a:xfrm>
        </p:grpSpPr>
        <p:grpSp>
          <p:nvGrpSpPr>
            <p:cNvPr id="78" name="Group 77">
              <a:extLst>
                <a:ext uri="{FF2B5EF4-FFF2-40B4-BE49-F238E27FC236}">
                  <a16:creationId xmlns:a16="http://schemas.microsoft.com/office/drawing/2014/main" id="{2F513363-B577-4F45-AD00-3F15E741C999}"/>
                </a:ext>
              </a:extLst>
            </p:cNvPr>
            <p:cNvGrpSpPr/>
            <p:nvPr/>
          </p:nvGrpSpPr>
          <p:grpSpPr>
            <a:xfrm>
              <a:off x="5241517" y="4257938"/>
              <a:ext cx="1785360" cy="2216533"/>
              <a:chOff x="5241517" y="4257938"/>
              <a:chExt cx="1785360" cy="2216533"/>
            </a:xfrm>
          </p:grpSpPr>
          <p:grpSp>
            <p:nvGrpSpPr>
              <p:cNvPr id="80" name="Group 79">
                <a:extLst>
                  <a:ext uri="{FF2B5EF4-FFF2-40B4-BE49-F238E27FC236}">
                    <a16:creationId xmlns:a16="http://schemas.microsoft.com/office/drawing/2014/main" id="{31146BD3-5ADA-4D8A-A2CB-A8FA0F7F93B2}"/>
                  </a:ext>
                </a:extLst>
              </p:cNvPr>
              <p:cNvGrpSpPr/>
              <p:nvPr/>
            </p:nvGrpSpPr>
            <p:grpSpPr>
              <a:xfrm>
                <a:off x="5241517" y="4257938"/>
                <a:ext cx="1785360" cy="2216533"/>
                <a:chOff x="5142661" y="4257938"/>
                <a:chExt cx="1785360" cy="2216533"/>
              </a:xfrm>
            </p:grpSpPr>
            <p:grpSp>
              <p:nvGrpSpPr>
                <p:cNvPr id="82" name="Group 81">
                  <a:extLst>
                    <a:ext uri="{FF2B5EF4-FFF2-40B4-BE49-F238E27FC236}">
                      <a16:creationId xmlns:a16="http://schemas.microsoft.com/office/drawing/2014/main" id="{36FD22BB-9464-498D-8F91-18813F9E6EB9}"/>
                    </a:ext>
                  </a:extLst>
                </p:cNvPr>
                <p:cNvGrpSpPr/>
                <p:nvPr/>
              </p:nvGrpSpPr>
              <p:grpSpPr>
                <a:xfrm>
                  <a:off x="5143397" y="6228250"/>
                  <a:ext cx="1745374" cy="246221"/>
                  <a:chOff x="7957751" y="5446562"/>
                  <a:chExt cx="1745374" cy="246221"/>
                </a:xfrm>
              </p:grpSpPr>
              <p:sp>
                <p:nvSpPr>
                  <p:cNvPr id="95" name="Rectangle 94">
                    <a:extLst>
                      <a:ext uri="{FF2B5EF4-FFF2-40B4-BE49-F238E27FC236}">
                        <a16:creationId xmlns:a16="http://schemas.microsoft.com/office/drawing/2014/main" id="{CAACBCC5-1C79-42B2-9236-20502348F6A6}"/>
                      </a:ext>
                    </a:extLst>
                  </p:cNvPr>
                  <p:cNvSpPr/>
                  <p:nvPr/>
                </p:nvSpPr>
                <p:spPr>
                  <a:xfrm>
                    <a:off x="7957751" y="5470996"/>
                    <a:ext cx="193707" cy="193707"/>
                  </a:xfrm>
                  <a:prstGeom prst="rect">
                    <a:avLst/>
                  </a:prstGeom>
                  <a:solidFill>
                    <a:srgbClr val="ED7D3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a:extLst>
                      <a:ext uri="{FF2B5EF4-FFF2-40B4-BE49-F238E27FC236}">
                        <a16:creationId xmlns:a16="http://schemas.microsoft.com/office/drawing/2014/main" id="{66A97F68-71A8-4126-8319-92398B401DB4}"/>
                      </a:ext>
                    </a:extLst>
                  </p:cNvPr>
                  <p:cNvSpPr txBox="1"/>
                  <p:nvPr/>
                </p:nvSpPr>
                <p:spPr>
                  <a:xfrm>
                    <a:off x="8151459" y="5446562"/>
                    <a:ext cx="1551666"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Other Templates</a:t>
                    </a:r>
                  </a:p>
                </p:txBody>
              </p:sp>
            </p:grpSp>
            <p:grpSp>
              <p:nvGrpSpPr>
                <p:cNvPr id="83" name="Group 82">
                  <a:extLst>
                    <a:ext uri="{FF2B5EF4-FFF2-40B4-BE49-F238E27FC236}">
                      <a16:creationId xmlns:a16="http://schemas.microsoft.com/office/drawing/2014/main" id="{41C86786-C0D1-43D2-9892-CDF2A3F1038B}"/>
                    </a:ext>
                  </a:extLst>
                </p:cNvPr>
                <p:cNvGrpSpPr/>
                <p:nvPr/>
              </p:nvGrpSpPr>
              <p:grpSpPr>
                <a:xfrm>
                  <a:off x="5143397" y="4257938"/>
                  <a:ext cx="800540" cy="246221"/>
                  <a:chOff x="7957751" y="3073475"/>
                  <a:chExt cx="800540" cy="246221"/>
                </a:xfrm>
              </p:grpSpPr>
              <p:sp>
                <p:nvSpPr>
                  <p:cNvPr id="93" name="Rectangle 92">
                    <a:extLst>
                      <a:ext uri="{FF2B5EF4-FFF2-40B4-BE49-F238E27FC236}">
                        <a16:creationId xmlns:a16="http://schemas.microsoft.com/office/drawing/2014/main" id="{C613DA2D-FA81-4E08-9E49-54F36FA4DA7A}"/>
                      </a:ext>
                    </a:extLst>
                  </p:cNvPr>
                  <p:cNvSpPr/>
                  <p:nvPr/>
                </p:nvSpPr>
                <p:spPr>
                  <a:xfrm>
                    <a:off x="7957751" y="3097905"/>
                    <a:ext cx="193707" cy="193707"/>
                  </a:xfrm>
                  <a:prstGeom prst="rect">
                    <a:avLst/>
                  </a:prstGeom>
                  <a:solidFill>
                    <a:srgbClr val="8E44A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a:extLst>
                      <a:ext uri="{FF2B5EF4-FFF2-40B4-BE49-F238E27FC236}">
                        <a16:creationId xmlns:a16="http://schemas.microsoft.com/office/drawing/2014/main" id="{6DE3D2A2-C0BA-404C-A937-ECEF5A762C21}"/>
                      </a:ext>
                    </a:extLst>
                  </p:cNvPr>
                  <p:cNvSpPr txBox="1"/>
                  <p:nvPr/>
                </p:nvSpPr>
                <p:spPr>
                  <a:xfrm>
                    <a:off x="8151459" y="3073475"/>
                    <a:ext cx="606832"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Policies</a:t>
                    </a:r>
                  </a:p>
                </p:txBody>
              </p:sp>
            </p:grpSp>
            <p:grpSp>
              <p:nvGrpSpPr>
                <p:cNvPr id="84" name="Group 83">
                  <a:extLst>
                    <a:ext uri="{FF2B5EF4-FFF2-40B4-BE49-F238E27FC236}">
                      <a16:creationId xmlns:a16="http://schemas.microsoft.com/office/drawing/2014/main" id="{76B817BE-1401-434F-AC23-1FE8057BB71C}"/>
                    </a:ext>
                  </a:extLst>
                </p:cNvPr>
                <p:cNvGrpSpPr/>
                <p:nvPr/>
              </p:nvGrpSpPr>
              <p:grpSpPr>
                <a:xfrm>
                  <a:off x="5142661" y="4668574"/>
                  <a:ext cx="1389942" cy="246221"/>
                  <a:chOff x="7957751" y="3073475"/>
                  <a:chExt cx="1389942" cy="246221"/>
                </a:xfrm>
              </p:grpSpPr>
              <p:sp>
                <p:nvSpPr>
                  <p:cNvPr id="91" name="Rectangle 90">
                    <a:extLst>
                      <a:ext uri="{FF2B5EF4-FFF2-40B4-BE49-F238E27FC236}">
                        <a16:creationId xmlns:a16="http://schemas.microsoft.com/office/drawing/2014/main" id="{56D1674A-0DCF-458B-B0D6-36D5B5DCB720}"/>
                      </a:ext>
                    </a:extLst>
                  </p:cNvPr>
                  <p:cNvSpPr/>
                  <p:nvPr/>
                </p:nvSpPr>
                <p:spPr>
                  <a:xfrm>
                    <a:off x="7957751" y="3097905"/>
                    <a:ext cx="193707" cy="193707"/>
                  </a:xfrm>
                  <a:prstGeom prst="rect">
                    <a:avLst/>
                  </a:prstGeom>
                  <a:solidFill>
                    <a:srgbClr val="FFC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 name="TextBox 91">
                    <a:extLst>
                      <a:ext uri="{FF2B5EF4-FFF2-40B4-BE49-F238E27FC236}">
                        <a16:creationId xmlns:a16="http://schemas.microsoft.com/office/drawing/2014/main" id="{135F2080-95E0-4B49-8026-5794591D130A}"/>
                      </a:ext>
                    </a:extLst>
                  </p:cNvPr>
                  <p:cNvSpPr txBox="1"/>
                  <p:nvPr/>
                </p:nvSpPr>
                <p:spPr>
                  <a:xfrm>
                    <a:off x="8151458" y="3073475"/>
                    <a:ext cx="1196235"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Networking</a:t>
                    </a:r>
                  </a:p>
                </p:txBody>
              </p:sp>
            </p:grpSp>
            <p:grpSp>
              <p:nvGrpSpPr>
                <p:cNvPr id="85" name="Group 84">
                  <a:extLst>
                    <a:ext uri="{FF2B5EF4-FFF2-40B4-BE49-F238E27FC236}">
                      <a16:creationId xmlns:a16="http://schemas.microsoft.com/office/drawing/2014/main" id="{8D17B508-F20B-4F5B-9EF0-6FA042E35D13}"/>
                    </a:ext>
                  </a:extLst>
                </p:cNvPr>
                <p:cNvGrpSpPr/>
                <p:nvPr/>
              </p:nvGrpSpPr>
              <p:grpSpPr>
                <a:xfrm>
                  <a:off x="5142661" y="5071349"/>
                  <a:ext cx="1612364" cy="246221"/>
                  <a:chOff x="7957751" y="3073475"/>
                  <a:chExt cx="1612364" cy="246221"/>
                </a:xfrm>
              </p:grpSpPr>
              <p:sp>
                <p:nvSpPr>
                  <p:cNvPr id="89" name="Rectangle 88">
                    <a:extLst>
                      <a:ext uri="{FF2B5EF4-FFF2-40B4-BE49-F238E27FC236}">
                        <a16:creationId xmlns:a16="http://schemas.microsoft.com/office/drawing/2014/main" id="{6B9CED0F-6512-4A09-A1D8-3AA7BD31472E}"/>
                      </a:ext>
                    </a:extLst>
                  </p:cNvPr>
                  <p:cNvSpPr/>
                  <p:nvPr/>
                </p:nvSpPr>
                <p:spPr>
                  <a:xfrm>
                    <a:off x="7957751" y="3097905"/>
                    <a:ext cx="193707" cy="193707"/>
                  </a:xfrm>
                  <a:prstGeom prst="rect">
                    <a:avLst/>
                  </a:prstGeom>
                  <a:solidFill>
                    <a:srgbClr val="1ABC9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TextBox 89">
                    <a:extLst>
                      <a:ext uri="{FF2B5EF4-FFF2-40B4-BE49-F238E27FC236}">
                        <a16:creationId xmlns:a16="http://schemas.microsoft.com/office/drawing/2014/main" id="{5C881ADB-43E4-4013-8930-CD6E6C644A13}"/>
                      </a:ext>
                    </a:extLst>
                  </p:cNvPr>
                  <p:cNvSpPr txBox="1"/>
                  <p:nvPr/>
                </p:nvSpPr>
                <p:spPr>
                  <a:xfrm>
                    <a:off x="8151458" y="3073475"/>
                    <a:ext cx="1418657"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RBAC</a:t>
                    </a:r>
                  </a:p>
                </p:txBody>
              </p:sp>
            </p:grpSp>
            <p:grpSp>
              <p:nvGrpSpPr>
                <p:cNvPr id="86" name="Group 85">
                  <a:extLst>
                    <a:ext uri="{FF2B5EF4-FFF2-40B4-BE49-F238E27FC236}">
                      <a16:creationId xmlns:a16="http://schemas.microsoft.com/office/drawing/2014/main" id="{A938F9CF-0522-4278-9AC3-7E66D6DCAC3E}"/>
                    </a:ext>
                  </a:extLst>
                </p:cNvPr>
                <p:cNvGrpSpPr/>
                <p:nvPr/>
              </p:nvGrpSpPr>
              <p:grpSpPr>
                <a:xfrm>
                  <a:off x="5142661" y="5467275"/>
                  <a:ext cx="1785360" cy="246221"/>
                  <a:chOff x="7957751" y="3073475"/>
                  <a:chExt cx="1785360" cy="246221"/>
                </a:xfrm>
              </p:grpSpPr>
              <p:sp>
                <p:nvSpPr>
                  <p:cNvPr id="87" name="Rectangle 86">
                    <a:extLst>
                      <a:ext uri="{FF2B5EF4-FFF2-40B4-BE49-F238E27FC236}">
                        <a16:creationId xmlns:a16="http://schemas.microsoft.com/office/drawing/2014/main" id="{57A8A535-8727-474A-8EFC-AB46B5BEAA40}"/>
                      </a:ext>
                    </a:extLst>
                  </p:cNvPr>
                  <p:cNvSpPr/>
                  <p:nvPr/>
                </p:nvSpPr>
                <p:spPr>
                  <a:xfrm>
                    <a:off x="7957751" y="3097905"/>
                    <a:ext cx="193707" cy="193707"/>
                  </a:xfrm>
                  <a:prstGeom prst="rect">
                    <a:avLst/>
                  </a:prstGeom>
                  <a:solidFill>
                    <a:srgbClr val="E74C3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 name="TextBox 87">
                    <a:extLst>
                      <a:ext uri="{FF2B5EF4-FFF2-40B4-BE49-F238E27FC236}">
                        <a16:creationId xmlns:a16="http://schemas.microsoft.com/office/drawing/2014/main" id="{8893DABD-F97E-4F25-B477-110382D707CA}"/>
                      </a:ext>
                    </a:extLst>
                  </p:cNvPr>
                  <p:cNvSpPr txBox="1"/>
                  <p:nvPr/>
                </p:nvSpPr>
                <p:spPr>
                  <a:xfrm>
                    <a:off x="8151459" y="3073475"/>
                    <a:ext cx="1591652"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E6E6E6">
                            <a:lumMod val="25000"/>
                          </a:srgbClr>
                        </a:solidFill>
                        <a:effectLst/>
                        <a:uLnTx/>
                        <a:uFillTx/>
                        <a:latin typeface="Segoe UI"/>
                        <a:ea typeface="+mn-ea"/>
                        <a:cs typeface="Segoe UI Semilight" panose="020B0402040204020203" pitchFamily="34" charset="0"/>
                      </a:rPr>
                      <a:t>Functions\Runbooks</a:t>
                    </a:r>
                  </a:p>
                </p:txBody>
              </p:sp>
            </p:grpSp>
          </p:grpSp>
          <p:sp>
            <p:nvSpPr>
              <p:cNvPr id="81" name="Rectangle 80">
                <a:extLst>
                  <a:ext uri="{FF2B5EF4-FFF2-40B4-BE49-F238E27FC236}">
                    <a16:creationId xmlns:a16="http://schemas.microsoft.com/office/drawing/2014/main" id="{AE63111C-9467-497D-B5F1-F6A2426F7AB6}"/>
                  </a:ext>
                </a:extLst>
              </p:cNvPr>
              <p:cNvSpPr/>
              <p:nvPr/>
            </p:nvSpPr>
            <p:spPr>
              <a:xfrm>
                <a:off x="5241517" y="5867261"/>
                <a:ext cx="193707" cy="193707"/>
              </a:xfrm>
              <a:prstGeom prst="rect">
                <a:avLst/>
              </a:prstGeom>
              <a:solidFill>
                <a:srgbClr val="0070C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9" name="TextBox 78">
              <a:extLst>
                <a:ext uri="{FF2B5EF4-FFF2-40B4-BE49-F238E27FC236}">
                  <a16:creationId xmlns:a16="http://schemas.microsoft.com/office/drawing/2014/main" id="{0AFABB75-9276-4788-AB03-56F7605D0E91}"/>
                </a:ext>
              </a:extLst>
            </p:cNvPr>
            <p:cNvSpPr txBox="1"/>
            <p:nvPr/>
          </p:nvSpPr>
          <p:spPr>
            <a:xfrm>
              <a:off x="5435224" y="5842831"/>
              <a:ext cx="1321554"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Curated Marketplace</a:t>
              </a:r>
            </a:p>
          </p:txBody>
        </p:sp>
      </p:grpSp>
      <p:pic>
        <p:nvPicPr>
          <p:cNvPr id="68" name="Picture 67">
            <a:extLst>
              <a:ext uri="{FF2B5EF4-FFF2-40B4-BE49-F238E27FC236}">
                <a16:creationId xmlns:a16="http://schemas.microsoft.com/office/drawing/2014/main" id="{08FC3547-9591-4EC0-901A-C2F48BDCA5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52424" y="3410661"/>
            <a:ext cx="157288" cy="157288"/>
          </a:xfrm>
          <a:prstGeom prst="rect">
            <a:avLst/>
          </a:prstGeom>
        </p:spPr>
      </p:pic>
      <p:grpSp>
        <p:nvGrpSpPr>
          <p:cNvPr id="113" name="Group 112">
            <a:extLst>
              <a:ext uri="{FF2B5EF4-FFF2-40B4-BE49-F238E27FC236}">
                <a16:creationId xmlns:a16="http://schemas.microsoft.com/office/drawing/2014/main" id="{42F8D8A9-B607-400D-A778-71C005BE6893}"/>
              </a:ext>
            </a:extLst>
          </p:cNvPr>
          <p:cNvGrpSpPr/>
          <p:nvPr/>
        </p:nvGrpSpPr>
        <p:grpSpPr>
          <a:xfrm>
            <a:off x="7644649" y="1905596"/>
            <a:ext cx="4073921" cy="2970993"/>
            <a:chOff x="7644649" y="1905596"/>
            <a:chExt cx="4073921" cy="2970993"/>
          </a:xfrm>
        </p:grpSpPr>
        <p:cxnSp>
          <p:nvCxnSpPr>
            <p:cNvPr id="69" name="Straight Arrow Connector 68">
              <a:extLst>
                <a:ext uri="{FF2B5EF4-FFF2-40B4-BE49-F238E27FC236}">
                  <a16:creationId xmlns:a16="http://schemas.microsoft.com/office/drawing/2014/main" id="{02A2BCBE-02E9-452F-971D-3DB3F4CBEF0A}"/>
                </a:ext>
              </a:extLst>
            </p:cNvPr>
            <p:cNvCxnSpPr>
              <a:cxnSpLocks/>
            </p:cNvCxnSpPr>
            <p:nvPr/>
          </p:nvCxnSpPr>
          <p:spPr>
            <a:xfrm>
              <a:off x="8025837" y="3577310"/>
              <a:ext cx="2238300" cy="0"/>
            </a:xfrm>
            <a:prstGeom prst="straightConnector1">
              <a:avLst/>
            </a:prstGeom>
            <a:noFill/>
            <a:ln w="38100" cap="flat" cmpd="sng" algn="ctr">
              <a:solidFill>
                <a:srgbClr val="FFC000"/>
              </a:solidFill>
              <a:prstDash val="solid"/>
              <a:miter lim="800000"/>
              <a:tailEnd type="triangle"/>
            </a:ln>
            <a:effectLst/>
          </p:spPr>
        </p:cxnSp>
        <p:sp>
          <p:nvSpPr>
            <p:cNvPr id="70" name="Oval 69">
              <a:extLst>
                <a:ext uri="{FF2B5EF4-FFF2-40B4-BE49-F238E27FC236}">
                  <a16:creationId xmlns:a16="http://schemas.microsoft.com/office/drawing/2014/main" id="{057FF4CD-8919-4B1A-AACA-79D88758530C}"/>
                </a:ext>
              </a:extLst>
            </p:cNvPr>
            <p:cNvSpPr/>
            <p:nvPr/>
          </p:nvSpPr>
          <p:spPr>
            <a:xfrm>
              <a:off x="7644649" y="3159560"/>
              <a:ext cx="295835" cy="2794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4</a:t>
              </a:r>
            </a:p>
          </p:txBody>
        </p:sp>
        <p:sp>
          <p:nvSpPr>
            <p:cNvPr id="71" name="TextBox 70">
              <a:extLst>
                <a:ext uri="{FF2B5EF4-FFF2-40B4-BE49-F238E27FC236}">
                  <a16:creationId xmlns:a16="http://schemas.microsoft.com/office/drawing/2014/main" id="{7D5DF732-5F40-402C-BE66-124057DC0FEC}"/>
                </a:ext>
              </a:extLst>
            </p:cNvPr>
            <p:cNvSpPr txBox="1"/>
            <p:nvPr/>
          </p:nvSpPr>
          <p:spPr>
            <a:xfrm>
              <a:off x="8025837" y="3176155"/>
              <a:ext cx="223830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Apply Blueprint to Scope (MG, Sub)</a:t>
              </a:r>
            </a:p>
          </p:txBody>
        </p:sp>
        <p:pic>
          <p:nvPicPr>
            <p:cNvPr id="72" name="Picture 71">
              <a:extLst>
                <a:ext uri="{FF2B5EF4-FFF2-40B4-BE49-F238E27FC236}">
                  <a16:creationId xmlns:a16="http://schemas.microsoft.com/office/drawing/2014/main" id="{41C7E3FA-FE34-4A6D-B042-E3D4DB4334F7}"/>
                </a:ext>
              </a:extLst>
            </p:cNvPr>
            <p:cNvPicPr>
              <a:picLocks noChangeAspect="1"/>
            </p:cNvPicPr>
            <p:nvPr/>
          </p:nvPicPr>
          <p:blipFill>
            <a:blip r:embed="rId6"/>
            <a:stretch>
              <a:fillRect/>
            </a:stretch>
          </p:blipFill>
          <p:spPr>
            <a:xfrm>
              <a:off x="10571294" y="3947457"/>
              <a:ext cx="1147276" cy="929132"/>
            </a:xfrm>
            <a:prstGeom prst="rect">
              <a:avLst/>
            </a:prstGeom>
          </p:spPr>
        </p:pic>
        <p:pic>
          <p:nvPicPr>
            <p:cNvPr id="73" name="Picture 72">
              <a:extLst>
                <a:ext uri="{FF2B5EF4-FFF2-40B4-BE49-F238E27FC236}">
                  <a16:creationId xmlns:a16="http://schemas.microsoft.com/office/drawing/2014/main" id="{A866CFA6-15AA-4333-BC34-7B7798C8E36E}"/>
                </a:ext>
              </a:extLst>
            </p:cNvPr>
            <p:cNvPicPr>
              <a:picLocks noChangeAspect="1"/>
            </p:cNvPicPr>
            <p:nvPr/>
          </p:nvPicPr>
          <p:blipFill>
            <a:blip r:embed="rId7"/>
            <a:stretch>
              <a:fillRect/>
            </a:stretch>
          </p:blipFill>
          <p:spPr>
            <a:xfrm>
              <a:off x="10658699" y="1905596"/>
              <a:ext cx="972466" cy="1356600"/>
            </a:xfrm>
            <a:prstGeom prst="rect">
              <a:avLst/>
            </a:prstGeom>
          </p:spPr>
        </p:pic>
        <p:grpSp>
          <p:nvGrpSpPr>
            <p:cNvPr id="74" name="Group 73">
              <a:extLst>
                <a:ext uri="{FF2B5EF4-FFF2-40B4-BE49-F238E27FC236}">
                  <a16:creationId xmlns:a16="http://schemas.microsoft.com/office/drawing/2014/main" id="{EED8F020-AA27-426A-B0E7-461059750E69}"/>
                </a:ext>
              </a:extLst>
            </p:cNvPr>
            <p:cNvGrpSpPr/>
            <p:nvPr/>
          </p:nvGrpSpPr>
          <p:grpSpPr>
            <a:xfrm>
              <a:off x="8484579" y="1993064"/>
              <a:ext cx="1165412" cy="693186"/>
              <a:chOff x="331694" y="1066801"/>
              <a:chExt cx="1165412" cy="693186"/>
            </a:xfrm>
          </p:grpSpPr>
          <p:pic>
            <p:nvPicPr>
              <p:cNvPr id="76" name="Picture 75" descr="File:&lt;strong&gt;User&lt;/strong&gt; font awesome.svg - Wikimedia Commons">
                <a:extLst>
                  <a:ext uri="{FF2B5EF4-FFF2-40B4-BE49-F238E27FC236}">
                    <a16:creationId xmlns:a16="http://schemas.microsoft.com/office/drawing/2014/main" id="{05372D24-1A48-471D-81D2-A774494FA17F}"/>
                  </a:ext>
                </a:extLst>
              </p:cNvPr>
              <p:cNvPicPr>
                <a:picLocks noChangeAspect="1"/>
              </p:cNvPicPr>
              <p:nvPr/>
            </p:nvPicPr>
            <p:blipFill>
              <a:blip r:embed="rId3" cstate="print">
                <a:duotone>
                  <a:srgbClr val="5B9BD5">
                    <a:shade val="45000"/>
                    <a:satMod val="135000"/>
                  </a:srgbClr>
                  <a:prstClr val="white"/>
                </a:duotone>
                <a:extLst>
                  <a:ext uri="{28A0092B-C50C-407E-A947-70E740481C1C}">
                    <a14:useLocalDpi xmlns:a14="http://schemas.microsoft.com/office/drawing/2010/main" val="0"/>
                  </a:ext>
                </a:extLst>
              </a:blip>
              <a:stretch>
                <a:fillRect/>
              </a:stretch>
            </p:blipFill>
            <p:spPr>
              <a:xfrm>
                <a:off x="694765" y="1066801"/>
                <a:ext cx="439270" cy="439270"/>
              </a:xfrm>
              <a:prstGeom prst="rect">
                <a:avLst/>
              </a:prstGeom>
            </p:spPr>
          </p:pic>
          <p:sp>
            <p:nvSpPr>
              <p:cNvPr id="77" name="TextBox 76">
                <a:extLst>
                  <a:ext uri="{FF2B5EF4-FFF2-40B4-BE49-F238E27FC236}">
                    <a16:creationId xmlns:a16="http://schemas.microsoft.com/office/drawing/2014/main" id="{707AF668-387B-4051-B906-8E65268A1105}"/>
                  </a:ext>
                </a:extLst>
              </p:cNvPr>
              <p:cNvSpPr txBox="1"/>
              <p:nvPr/>
            </p:nvSpPr>
            <p:spPr>
              <a:xfrm>
                <a:off x="331694" y="1506071"/>
                <a:ext cx="1165412"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Cloud Engineer</a:t>
                </a:r>
              </a:p>
            </p:txBody>
          </p:sp>
        </p:grpSp>
      </p:grpSp>
      <p:pic>
        <p:nvPicPr>
          <p:cNvPr id="75" name="Picture 74">
            <a:extLst>
              <a:ext uri="{FF2B5EF4-FFF2-40B4-BE49-F238E27FC236}">
                <a16:creationId xmlns:a16="http://schemas.microsoft.com/office/drawing/2014/main" id="{5F7CDE76-FC06-4FF5-8CE2-215DE447384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89317" y="3014156"/>
            <a:ext cx="157288" cy="157288"/>
          </a:xfrm>
          <a:prstGeom prst="rect">
            <a:avLst/>
          </a:prstGeom>
        </p:spPr>
      </p:pic>
      <p:grpSp>
        <p:nvGrpSpPr>
          <p:cNvPr id="110" name="Group 109">
            <a:extLst>
              <a:ext uri="{FF2B5EF4-FFF2-40B4-BE49-F238E27FC236}">
                <a16:creationId xmlns:a16="http://schemas.microsoft.com/office/drawing/2014/main" id="{58A24E97-488A-4D00-9D75-704CBCE5DC71}"/>
              </a:ext>
            </a:extLst>
          </p:cNvPr>
          <p:cNvGrpSpPr/>
          <p:nvPr/>
        </p:nvGrpSpPr>
        <p:grpSpPr>
          <a:xfrm>
            <a:off x="10476153" y="6559801"/>
            <a:ext cx="2612830" cy="215444"/>
            <a:chOff x="8847650" y="6237584"/>
            <a:chExt cx="2612830" cy="215444"/>
          </a:xfrm>
        </p:grpSpPr>
        <p:pic>
          <p:nvPicPr>
            <p:cNvPr id="111" name="Picture 110">
              <a:extLst>
                <a:ext uri="{FF2B5EF4-FFF2-40B4-BE49-F238E27FC236}">
                  <a16:creationId xmlns:a16="http://schemas.microsoft.com/office/drawing/2014/main" id="{5513F70C-4242-4FC7-BDD3-FF3B0C369A8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47650" y="6282051"/>
              <a:ext cx="157288" cy="157288"/>
            </a:xfrm>
            <a:prstGeom prst="rect">
              <a:avLst/>
            </a:prstGeom>
          </p:spPr>
        </p:pic>
        <p:sp>
          <p:nvSpPr>
            <p:cNvPr id="112" name="TextBox 111">
              <a:extLst>
                <a:ext uri="{FF2B5EF4-FFF2-40B4-BE49-F238E27FC236}">
                  <a16:creationId xmlns:a16="http://schemas.microsoft.com/office/drawing/2014/main" id="{F68CA16A-F081-4CFC-9A87-1768117D3CF3}"/>
                </a:ext>
              </a:extLst>
            </p:cNvPr>
            <p:cNvSpPr txBox="1"/>
            <p:nvPr/>
          </p:nvSpPr>
          <p:spPr>
            <a:xfrm>
              <a:off x="8991351" y="6237584"/>
              <a:ext cx="2469129" cy="215444"/>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1A1A1A">
                      <a:lumMod val="75000"/>
                    </a:srgbClr>
                  </a:solidFill>
                  <a:effectLst/>
                  <a:uLnTx/>
                  <a:uFillTx/>
                  <a:latin typeface="Segoe UI"/>
                  <a:ea typeface="+mn-ea"/>
                  <a:cs typeface="Segoe UI Semilight" panose="020B0402040204020203" pitchFamily="34" charset="0"/>
                </a:rPr>
                <a:t>Deployed foundational artifact</a:t>
              </a:r>
            </a:p>
          </p:txBody>
        </p:sp>
      </p:grpSp>
    </p:spTree>
    <p:extLst>
      <p:ext uri="{BB962C8B-B14F-4D97-AF65-F5344CB8AC3E}">
        <p14:creationId xmlns:p14="http://schemas.microsoft.com/office/powerpoint/2010/main" val="557519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13"/>
                                        </p:tgtEl>
                                        <p:attrNameLst>
                                          <p:attrName>style.visibility</p:attrName>
                                        </p:attrNameLst>
                                      </p:cBhvr>
                                      <p:to>
                                        <p:strVal val="visible"/>
                                      </p:to>
                                    </p:set>
                                    <p:animEffect transition="in" filter="fade">
                                      <p:cBhvr>
                                        <p:cTn id="11"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31E7-35DA-4803-8BAF-F7860F32CC34}"/>
              </a:ext>
            </a:extLst>
          </p:cNvPr>
          <p:cNvSpPr>
            <a:spLocks noGrp="1"/>
          </p:cNvSpPr>
          <p:nvPr>
            <p:ph type="title"/>
          </p:nvPr>
        </p:nvSpPr>
        <p:spPr/>
        <p:txBody>
          <a:bodyPr/>
          <a:lstStyle/>
          <a:p>
            <a:r>
              <a:rPr lang="en-US" dirty="0"/>
              <a:t>Customer requested scenarios </a:t>
            </a:r>
          </a:p>
        </p:txBody>
      </p:sp>
      <p:sp>
        <p:nvSpPr>
          <p:cNvPr id="3" name="Text Placeholder 2">
            <a:extLst>
              <a:ext uri="{FF2B5EF4-FFF2-40B4-BE49-F238E27FC236}">
                <a16:creationId xmlns:a16="http://schemas.microsoft.com/office/drawing/2014/main" id="{879D344F-3C76-4501-8F27-7E7B98FBC492}"/>
              </a:ext>
            </a:extLst>
          </p:cNvPr>
          <p:cNvSpPr>
            <a:spLocks noGrp="1"/>
          </p:cNvSpPr>
          <p:nvPr>
            <p:ph type="body" sz="quarter" idx="10"/>
          </p:nvPr>
        </p:nvSpPr>
        <p:spPr>
          <a:xfrm>
            <a:off x="584200" y="1435497"/>
            <a:ext cx="11018520" cy="2031325"/>
          </a:xfrm>
        </p:spPr>
        <p:txBody>
          <a:bodyPr/>
          <a:lstStyle/>
          <a:p>
            <a:pPr marL="457200" indent="-457200">
              <a:buFont typeface="+mj-lt"/>
              <a:buAutoNum type="arabicPeriod"/>
            </a:pPr>
            <a:r>
              <a:rPr lang="en-US" sz="2000" dirty="0">
                <a:latin typeface="+mj-lt"/>
              </a:rPr>
              <a:t>Cost Visibility per Blueprint: </a:t>
            </a:r>
            <a:r>
              <a:rPr lang="en-US" sz="2000" dirty="0"/>
              <a:t>Ability to view cost of Blueprint managed resources</a:t>
            </a:r>
          </a:p>
          <a:p>
            <a:pPr marL="457200" indent="-457200">
              <a:buFont typeface="+mj-lt"/>
              <a:buAutoNum type="arabicPeriod"/>
            </a:pPr>
            <a:r>
              <a:rPr lang="en-US" sz="2000" dirty="0">
                <a:latin typeface="+mj-lt"/>
              </a:rPr>
              <a:t>Sub creation with Blueprint deployment: </a:t>
            </a:r>
            <a:r>
              <a:rPr lang="en-US" sz="2000" dirty="0"/>
              <a:t>Ability to create subscriptions while assigning a Blueprint (increase the 50subs per account limit)</a:t>
            </a:r>
          </a:p>
          <a:p>
            <a:pPr marL="457200" indent="-457200">
              <a:buFont typeface="+mj-lt"/>
              <a:buAutoNum type="arabicPeriod"/>
            </a:pPr>
            <a:r>
              <a:rPr lang="en-US" sz="2000" dirty="0">
                <a:latin typeface="+mj-lt"/>
              </a:rPr>
              <a:t>Integrate Blueprint assignment in sub creation experience: </a:t>
            </a:r>
            <a:r>
              <a:rPr lang="en-US" sz="2000" dirty="0"/>
              <a:t>Ability to pick a Blueprint in the subscription creation portal experience.</a:t>
            </a:r>
          </a:p>
          <a:p>
            <a:pPr marL="457200" indent="-457200">
              <a:buFont typeface="+mj-lt"/>
              <a:buAutoNum type="arabicPeriod"/>
            </a:pPr>
            <a:endParaRPr lang="en-US" sz="2000" dirty="0"/>
          </a:p>
        </p:txBody>
      </p:sp>
    </p:spTree>
    <p:extLst>
      <p:ext uri="{BB962C8B-B14F-4D97-AF65-F5344CB8AC3E}">
        <p14:creationId xmlns:p14="http://schemas.microsoft.com/office/powerpoint/2010/main" val="60167653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726A3F-2489-4168-A31F-87BDD28DB69D}"/>
              </a:ext>
            </a:extLst>
          </p:cNvPr>
          <p:cNvPicPr>
            <a:picLocks noChangeAspect="1"/>
          </p:cNvPicPr>
          <p:nvPr/>
        </p:nvPicPr>
        <p:blipFill>
          <a:blip r:embed="rId2"/>
          <a:stretch>
            <a:fillRect/>
          </a:stretch>
        </p:blipFill>
        <p:spPr>
          <a:xfrm>
            <a:off x="0" y="777282"/>
            <a:ext cx="12192000" cy="5303436"/>
          </a:xfrm>
          <a:prstGeom prst="rect">
            <a:avLst/>
          </a:prstGeom>
        </p:spPr>
      </p:pic>
    </p:spTree>
    <p:extLst>
      <p:ext uri="{BB962C8B-B14F-4D97-AF65-F5344CB8AC3E}">
        <p14:creationId xmlns:p14="http://schemas.microsoft.com/office/powerpoint/2010/main" val="148704222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solidFill>
                  <a:schemeClr val="accent1"/>
                </a:solidFill>
              </a:rPr>
              <a:t>Keys to </a:t>
            </a:r>
            <a:r>
              <a:rPr lang="en-US"/>
              <a:t>accountability</a:t>
            </a:r>
          </a:p>
        </p:txBody>
      </p:sp>
      <p:sp>
        <p:nvSpPr>
          <p:cNvPr id="10" name="Text Placeholder 1">
            <a:extLst>
              <a:ext uri="{FF2B5EF4-FFF2-40B4-BE49-F238E27FC236}">
                <a16:creationId xmlns:a16="http://schemas.microsoft.com/office/drawing/2014/main" id="{79DFDCF7-6643-400B-9076-8C6D471D4B7F}"/>
              </a:ext>
            </a:extLst>
          </p:cNvPr>
          <p:cNvSpPr txBox="1">
            <a:spLocks/>
          </p:cNvSpPr>
          <p:nvPr/>
        </p:nvSpPr>
        <p:spPr>
          <a:xfrm>
            <a:off x="4775416" y="2350345"/>
            <a:ext cx="5457155" cy="870955"/>
          </a:xfrm>
          <a:prstGeom prst="rect">
            <a:avLst/>
          </a:prstGeom>
        </p:spPr>
        <p:txBody>
          <a:bodyPr vert="horz" wrap="square" lIns="0" tIns="91414" rIns="146263" bIns="91414" rtlCol="0" anchor="t">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588"/>
              </a:spcBef>
              <a:buClr>
                <a:schemeClr val="tx1"/>
              </a:buClr>
              <a:buNone/>
            </a:pPr>
            <a:r>
              <a:rPr lang="en-US" sz="2400">
                <a:solidFill>
                  <a:schemeClr val="accent1"/>
                </a:solidFill>
                <a:latin typeface="Segoe UI Semibold" panose="020B0702040204020203" pitchFamily="34" charset="0"/>
              </a:rPr>
              <a:t>Extend visibility to stakeholders</a:t>
            </a:r>
          </a:p>
          <a:p>
            <a:pPr marL="0" lvl="1" indent="0">
              <a:spcBef>
                <a:spcPts val="588"/>
              </a:spcBef>
              <a:buNone/>
            </a:pPr>
            <a:r>
              <a:rPr lang="en-US" sz="2000">
                <a:solidFill>
                  <a:schemeClr val="tx1"/>
                </a:solidFill>
                <a:cs typeface="Segoe UI Light"/>
              </a:rPr>
              <a:t>Management groups, RBAC, and tagging</a:t>
            </a:r>
          </a:p>
        </p:txBody>
      </p:sp>
      <p:sp>
        <p:nvSpPr>
          <p:cNvPr id="47" name="Freeform: Shape 46">
            <a:extLst>
              <a:ext uri="{FF2B5EF4-FFF2-40B4-BE49-F238E27FC236}">
                <a16:creationId xmlns:a16="http://schemas.microsoft.com/office/drawing/2014/main" id="{09EE9C34-7AE8-4863-BBEB-C93E21748BD4}"/>
              </a:ext>
            </a:extLst>
          </p:cNvPr>
          <p:cNvSpPr/>
          <p:nvPr/>
        </p:nvSpPr>
        <p:spPr>
          <a:xfrm>
            <a:off x="588263" y="2745580"/>
            <a:ext cx="3277794" cy="748241"/>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0" indent="0" algn="r" defTabSz="697189" eaLnBrk="1" fontAlgn="auto" latinLnBrk="0" hangingPunct="1">
              <a:lnSpc>
                <a:spcPct val="90000"/>
              </a:lnSpc>
              <a:spcBef>
                <a:spcPct val="0"/>
              </a:spcBef>
              <a:spcAft>
                <a:spcPct val="35000"/>
              </a:spcAft>
              <a:buClrTx/>
              <a:buSzTx/>
              <a:buFontTx/>
              <a:buNone/>
              <a:tabLst/>
              <a:defRPr/>
            </a:pPr>
            <a:r>
              <a:rPr kumimoji="0" lang="en-US" sz="1961" b="0" i="0" u="none" strike="noStrike" kern="0" cap="none" spc="0" normalizeH="0" baseline="0" noProof="0">
                <a:ln>
                  <a:noFill/>
                </a:ln>
                <a:solidFill>
                  <a:srgbClr val="0078D4"/>
                </a:solidFill>
                <a:effectLst/>
                <a:uLnTx/>
                <a:uFillTx/>
                <a:latin typeface="Segoe UI Semibold"/>
                <a:ea typeface="+mn-ea"/>
                <a:cs typeface="+mn-cs"/>
              </a:rPr>
              <a:t>Management teams</a:t>
            </a:r>
          </a:p>
          <a:p>
            <a:pPr marL="0" marR="0" lvl="1" indent="0" algn="r" defTabSz="522892" eaLnBrk="1" fontAlgn="auto" latinLnBrk="0" hangingPunct="1">
              <a:lnSpc>
                <a:spcPct val="90000"/>
              </a:lnSpc>
              <a:spcBef>
                <a:spcPct val="0"/>
              </a:spcBef>
              <a:spcAft>
                <a:spcPct val="15000"/>
              </a:spcAft>
              <a:buClrTx/>
              <a:buSzTx/>
              <a:buFontTx/>
              <a:buNone/>
              <a:tabLst/>
              <a:defRPr/>
            </a:pPr>
            <a:endParaRPr kumimoji="0" lang="en-US" sz="1372" b="0" i="0" u="none" strike="noStrike" kern="0" cap="none" spc="0" normalizeH="0" baseline="0" noProof="0">
              <a:ln>
                <a:noFill/>
              </a:ln>
              <a:solidFill>
                <a:srgbClr val="1A1A1A"/>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8FD7E9C0-5352-4980-804D-ECC8A816E7FC}"/>
              </a:ext>
            </a:extLst>
          </p:cNvPr>
          <p:cNvSpPr/>
          <p:nvPr/>
        </p:nvSpPr>
        <p:spPr>
          <a:xfrm>
            <a:off x="588263" y="3918754"/>
            <a:ext cx="3277794" cy="748241"/>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0" indent="0" algn="r" defTabSz="697189" eaLnBrk="1" fontAlgn="auto" latinLnBrk="0" hangingPunct="1">
              <a:lnSpc>
                <a:spcPct val="90000"/>
              </a:lnSpc>
              <a:spcBef>
                <a:spcPct val="0"/>
              </a:spcBef>
              <a:spcAft>
                <a:spcPct val="35000"/>
              </a:spcAft>
              <a:buClrTx/>
              <a:buSzTx/>
              <a:buFontTx/>
              <a:buNone/>
              <a:tabLst/>
              <a:defRPr/>
            </a:pPr>
            <a:r>
              <a:rPr kumimoji="0" lang="en-US" sz="1961" b="0" i="0" u="none" strike="noStrike" kern="0" cap="none" spc="0" normalizeH="0" baseline="0" noProof="0">
                <a:ln>
                  <a:noFill/>
                </a:ln>
                <a:solidFill>
                  <a:srgbClr val="0078D4"/>
                </a:solidFill>
                <a:effectLst/>
                <a:uLnTx/>
                <a:uFillTx/>
                <a:latin typeface="Segoe UI Semibold"/>
                <a:ea typeface="+mn-ea"/>
                <a:cs typeface="+mn-cs"/>
              </a:rPr>
              <a:t>Finance teams</a:t>
            </a:r>
          </a:p>
          <a:p>
            <a:pPr marL="0" marR="0" lvl="1" indent="0" algn="r" defTabSz="522892" eaLnBrk="1" fontAlgn="auto" latinLnBrk="0" hangingPunct="1">
              <a:lnSpc>
                <a:spcPct val="90000"/>
              </a:lnSpc>
              <a:spcBef>
                <a:spcPct val="0"/>
              </a:spcBef>
              <a:spcAft>
                <a:spcPct val="15000"/>
              </a:spcAft>
              <a:buClrTx/>
              <a:buSzTx/>
              <a:buFontTx/>
              <a:buNone/>
              <a:tabLst/>
              <a:defRPr/>
            </a:pPr>
            <a:endParaRPr kumimoji="0" lang="en-US" sz="1372" b="0" i="0" u="none" strike="noStrike" kern="0" cap="none" spc="0" normalizeH="0" baseline="0" noProof="0">
              <a:ln>
                <a:noFill/>
              </a:ln>
              <a:solidFill>
                <a:srgbClr val="1A1A1A"/>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05562CA9-1BB7-4A5F-AACE-D32654AC49BB}"/>
              </a:ext>
            </a:extLst>
          </p:cNvPr>
          <p:cNvSpPr/>
          <p:nvPr/>
        </p:nvSpPr>
        <p:spPr>
          <a:xfrm>
            <a:off x="588263" y="5091928"/>
            <a:ext cx="3277794" cy="748241"/>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0" indent="0" algn="r" defTabSz="697189" eaLnBrk="1" fontAlgn="auto" latinLnBrk="0" hangingPunct="1">
              <a:lnSpc>
                <a:spcPct val="90000"/>
              </a:lnSpc>
              <a:spcBef>
                <a:spcPct val="0"/>
              </a:spcBef>
              <a:spcAft>
                <a:spcPct val="35000"/>
              </a:spcAft>
              <a:buClrTx/>
              <a:buSzTx/>
              <a:buFontTx/>
              <a:buNone/>
              <a:tabLst/>
              <a:defRPr/>
            </a:pPr>
            <a:r>
              <a:rPr kumimoji="0" lang="en-US" sz="1961" b="0" i="0" u="none" strike="noStrike" kern="0" cap="none" spc="0" normalizeH="0" baseline="0" noProof="0">
                <a:ln>
                  <a:noFill/>
                </a:ln>
                <a:solidFill>
                  <a:srgbClr val="0078D4"/>
                </a:solidFill>
                <a:effectLst/>
                <a:uLnTx/>
                <a:uFillTx/>
                <a:latin typeface="Segoe UI Semibold"/>
                <a:ea typeface="+mn-ea"/>
                <a:cs typeface="+mn-cs"/>
              </a:rPr>
              <a:t>App teams</a:t>
            </a:r>
          </a:p>
          <a:p>
            <a:pPr marL="0" marR="0" lvl="1" indent="0" algn="r" defTabSz="522892" eaLnBrk="1" fontAlgn="auto" latinLnBrk="0" hangingPunct="1">
              <a:lnSpc>
                <a:spcPct val="90000"/>
              </a:lnSpc>
              <a:spcBef>
                <a:spcPct val="0"/>
              </a:spcBef>
              <a:spcAft>
                <a:spcPct val="15000"/>
              </a:spcAft>
              <a:buClrTx/>
              <a:buSzTx/>
              <a:buFontTx/>
              <a:buNone/>
              <a:tabLst/>
              <a:defRPr/>
            </a:pPr>
            <a:endParaRPr kumimoji="0" lang="en-US" sz="1372" b="0" i="0" u="none" strike="noStrike" kern="0" cap="none" spc="0" normalizeH="0" baseline="0" noProof="0">
              <a:ln>
                <a:noFill/>
              </a:ln>
              <a:solidFill>
                <a:srgbClr val="1A1A1A"/>
              </a:solidFill>
              <a:effectLst/>
              <a:uLnTx/>
              <a:uFillTx/>
              <a:latin typeface="Segoe UI"/>
              <a:ea typeface="+mn-ea"/>
              <a:cs typeface="+mn-cs"/>
            </a:endParaRPr>
          </a:p>
        </p:txBody>
      </p:sp>
      <p:cxnSp>
        <p:nvCxnSpPr>
          <p:cNvPr id="53" name="Straight Connector 52">
            <a:extLst>
              <a:ext uri="{FF2B5EF4-FFF2-40B4-BE49-F238E27FC236}">
                <a16:creationId xmlns:a16="http://schemas.microsoft.com/office/drawing/2014/main" id="{B77F38F3-9E89-49FC-92DC-E2F076B1C6F9}"/>
              </a:ext>
            </a:extLst>
          </p:cNvPr>
          <p:cNvCxnSpPr>
            <a:cxnSpLocks/>
          </p:cNvCxnSpPr>
          <p:nvPr/>
        </p:nvCxnSpPr>
        <p:spPr>
          <a:xfrm>
            <a:off x="1007240" y="3221300"/>
            <a:ext cx="9323936" cy="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FBBA676-A3F3-4C3D-8C60-DC90EFC6A3B5}"/>
              </a:ext>
            </a:extLst>
          </p:cNvPr>
          <p:cNvCxnSpPr>
            <a:cxnSpLocks/>
          </p:cNvCxnSpPr>
          <p:nvPr/>
        </p:nvCxnSpPr>
        <p:spPr>
          <a:xfrm>
            <a:off x="1007240" y="4358254"/>
            <a:ext cx="9323936" cy="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2520E22-B9C6-42AA-A068-771A354BD94D}"/>
              </a:ext>
            </a:extLst>
          </p:cNvPr>
          <p:cNvCxnSpPr>
            <a:cxnSpLocks/>
          </p:cNvCxnSpPr>
          <p:nvPr/>
        </p:nvCxnSpPr>
        <p:spPr>
          <a:xfrm>
            <a:off x="1007240" y="5552094"/>
            <a:ext cx="9323936" cy="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152D24DF-F920-4192-B06E-FF7FEED92749}"/>
              </a:ext>
            </a:extLst>
          </p:cNvPr>
          <p:cNvPicPr>
            <a:picLocks noChangeAspect="1"/>
          </p:cNvPicPr>
          <p:nvPr/>
        </p:nvPicPr>
        <p:blipFill>
          <a:blip r:embed="rId3"/>
          <a:stretch>
            <a:fillRect/>
          </a:stretch>
        </p:blipFill>
        <p:spPr>
          <a:xfrm>
            <a:off x="3353137" y="2310360"/>
            <a:ext cx="423660" cy="423660"/>
          </a:xfrm>
          <a:prstGeom prst="rect">
            <a:avLst/>
          </a:prstGeom>
        </p:spPr>
      </p:pic>
      <p:pic>
        <p:nvPicPr>
          <p:cNvPr id="57" name="Picture 56">
            <a:extLst>
              <a:ext uri="{FF2B5EF4-FFF2-40B4-BE49-F238E27FC236}">
                <a16:creationId xmlns:a16="http://schemas.microsoft.com/office/drawing/2014/main" id="{93A92972-CB26-41DB-9EA5-0DD610507FC9}"/>
              </a:ext>
            </a:extLst>
          </p:cNvPr>
          <p:cNvPicPr>
            <a:picLocks noChangeAspect="1"/>
          </p:cNvPicPr>
          <p:nvPr/>
        </p:nvPicPr>
        <p:blipFill>
          <a:blip r:embed="rId4"/>
          <a:stretch>
            <a:fillRect/>
          </a:stretch>
        </p:blipFill>
        <p:spPr>
          <a:xfrm>
            <a:off x="3353137" y="3552816"/>
            <a:ext cx="423660" cy="423660"/>
          </a:xfrm>
          <a:prstGeom prst="rect">
            <a:avLst/>
          </a:prstGeom>
        </p:spPr>
      </p:pic>
      <p:pic>
        <p:nvPicPr>
          <p:cNvPr id="58" name="Picture 57">
            <a:extLst>
              <a:ext uri="{FF2B5EF4-FFF2-40B4-BE49-F238E27FC236}">
                <a16:creationId xmlns:a16="http://schemas.microsoft.com/office/drawing/2014/main" id="{7BA43E67-8DB2-4365-BA94-82CD7D5724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7044" y="4700806"/>
            <a:ext cx="453613" cy="453613"/>
          </a:xfrm>
          <a:prstGeom prst="rect">
            <a:avLst/>
          </a:prstGeom>
        </p:spPr>
      </p:pic>
      <p:sp>
        <p:nvSpPr>
          <p:cNvPr id="6" name="Rectangle 5">
            <a:extLst>
              <a:ext uri="{FF2B5EF4-FFF2-40B4-BE49-F238E27FC236}">
                <a16:creationId xmlns:a16="http://schemas.microsoft.com/office/drawing/2014/main" id="{AC9EA229-DF0D-4E2E-BA47-624B9878ED05}"/>
              </a:ext>
            </a:extLst>
          </p:cNvPr>
          <p:cNvSpPr/>
          <p:nvPr/>
        </p:nvSpPr>
        <p:spPr>
          <a:xfrm>
            <a:off x="4775416" y="3462939"/>
            <a:ext cx="6096000" cy="1200329"/>
          </a:xfrm>
          <a:prstGeom prst="rect">
            <a:avLst/>
          </a:prstGeom>
        </p:spPr>
        <p:txBody>
          <a:bodyPr lIns="0">
            <a:spAutoFit/>
          </a:bodyPr>
          <a:lstStyle/>
          <a:p>
            <a:pPr>
              <a:spcBef>
                <a:spcPts val="1765"/>
              </a:spcBef>
              <a:buClr>
                <a:schemeClr val="tx1"/>
              </a:buClr>
            </a:pPr>
            <a:r>
              <a:rPr lang="en-US" sz="2400">
                <a:solidFill>
                  <a:schemeClr val="accent1"/>
                </a:solidFill>
                <a:latin typeface="Segoe UI Semibold" panose="020B0702040204020203" pitchFamily="34" charset="0"/>
              </a:rPr>
              <a:t>Set clear goals</a:t>
            </a:r>
          </a:p>
          <a:p>
            <a:pPr marL="0" lvl="1" indent="0">
              <a:spcBef>
                <a:spcPts val="588"/>
              </a:spcBef>
              <a:buNone/>
            </a:pPr>
            <a:r>
              <a:rPr lang="en-US" sz="2000">
                <a:cs typeface="Segoe UI Light"/>
              </a:rPr>
              <a:t>Budgets and alerts </a:t>
            </a:r>
          </a:p>
          <a:p>
            <a:pPr marL="228600" lvl="2" indent="0">
              <a:spcBef>
                <a:spcPts val="588"/>
              </a:spcBef>
              <a:buNone/>
            </a:pPr>
            <a:endParaRPr lang="en-US" sz="1800">
              <a:cs typeface="Segoe UI Light"/>
            </a:endParaRPr>
          </a:p>
        </p:txBody>
      </p:sp>
      <p:sp>
        <p:nvSpPr>
          <p:cNvPr id="7" name="Rectangle 6">
            <a:extLst>
              <a:ext uri="{FF2B5EF4-FFF2-40B4-BE49-F238E27FC236}">
                <a16:creationId xmlns:a16="http://schemas.microsoft.com/office/drawing/2014/main" id="{5693C0F6-DE6D-4204-8D12-A21A076614F6}"/>
              </a:ext>
            </a:extLst>
          </p:cNvPr>
          <p:cNvSpPr/>
          <p:nvPr/>
        </p:nvSpPr>
        <p:spPr>
          <a:xfrm>
            <a:off x="4775416" y="4614606"/>
            <a:ext cx="3769870" cy="830997"/>
          </a:xfrm>
          <a:prstGeom prst="rect">
            <a:avLst/>
          </a:prstGeom>
        </p:spPr>
        <p:txBody>
          <a:bodyPr wrap="square" lIns="0">
            <a:spAutoFit/>
          </a:bodyPr>
          <a:lstStyle/>
          <a:p>
            <a:pPr marL="0" lvl="1" indent="0">
              <a:spcBef>
                <a:spcPts val="588"/>
              </a:spcBef>
              <a:buNone/>
            </a:pPr>
            <a:r>
              <a:rPr lang="en-US" sz="2400">
                <a:solidFill>
                  <a:schemeClr val="accent1"/>
                </a:solidFill>
                <a:latin typeface="Segoe UI Semibold" panose="020B0702040204020203" pitchFamily="34" charset="0"/>
              </a:rPr>
              <a:t>Hold teams accountable for improvement</a:t>
            </a:r>
          </a:p>
        </p:txBody>
      </p:sp>
      <p:grpSp>
        <p:nvGrpSpPr>
          <p:cNvPr id="79" name="Group 78">
            <a:extLst>
              <a:ext uri="{FF2B5EF4-FFF2-40B4-BE49-F238E27FC236}">
                <a16:creationId xmlns:a16="http://schemas.microsoft.com/office/drawing/2014/main" id="{D5F3DF8E-5A4F-45BC-87AE-867EA9AA948B}"/>
              </a:ext>
            </a:extLst>
          </p:cNvPr>
          <p:cNvGrpSpPr/>
          <p:nvPr/>
        </p:nvGrpSpPr>
        <p:grpSpPr>
          <a:xfrm>
            <a:off x="10743651" y="239977"/>
            <a:ext cx="1066058" cy="1073257"/>
            <a:chOff x="5730679" y="1517302"/>
            <a:chExt cx="4496036" cy="4526396"/>
          </a:xfrm>
        </p:grpSpPr>
        <p:sp>
          <p:nvSpPr>
            <p:cNvPr id="80" name="Freeform: Shape 79">
              <a:extLst>
                <a:ext uri="{FF2B5EF4-FFF2-40B4-BE49-F238E27FC236}">
                  <a16:creationId xmlns:a16="http://schemas.microsoft.com/office/drawing/2014/main" id="{14BDE31E-8F8E-4654-89E8-6A1655C3A7C7}"/>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81" name="Freeform: Shape 80">
              <a:extLst>
                <a:ext uri="{FF2B5EF4-FFF2-40B4-BE49-F238E27FC236}">
                  <a16:creationId xmlns:a16="http://schemas.microsoft.com/office/drawing/2014/main" id="{5C78455E-1847-4C02-BB2A-809CB5AC650D}"/>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0078D4"/>
                </a:solidFill>
                <a:effectLst/>
                <a:uLnTx/>
                <a:uFillTx/>
                <a:latin typeface="Segoe UI Semibold"/>
              </a:endParaRPr>
            </a:p>
          </p:txBody>
        </p:sp>
        <p:pic>
          <p:nvPicPr>
            <p:cNvPr id="82" name="Graphic 81">
              <a:extLst>
                <a:ext uri="{FF2B5EF4-FFF2-40B4-BE49-F238E27FC236}">
                  <a16:creationId xmlns:a16="http://schemas.microsoft.com/office/drawing/2014/main" id="{96948744-7BCF-4CAA-8D61-7371D8CD19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47522" y="2989088"/>
              <a:ext cx="1644814" cy="1608699"/>
            </a:xfrm>
            <a:prstGeom prst="rect">
              <a:avLst/>
            </a:prstGeom>
          </p:spPr>
        </p:pic>
        <p:grpSp>
          <p:nvGrpSpPr>
            <p:cNvPr id="83" name="Group 82">
              <a:extLst>
                <a:ext uri="{FF2B5EF4-FFF2-40B4-BE49-F238E27FC236}">
                  <a16:creationId xmlns:a16="http://schemas.microsoft.com/office/drawing/2014/main" id="{D2641196-B0AD-4F3F-973C-5B28AD155E74}"/>
                </a:ext>
              </a:extLst>
            </p:cNvPr>
            <p:cNvGrpSpPr/>
            <p:nvPr/>
          </p:nvGrpSpPr>
          <p:grpSpPr>
            <a:xfrm>
              <a:off x="5997430" y="4075238"/>
              <a:ext cx="739809" cy="1002137"/>
              <a:chOff x="5754733" y="4078706"/>
              <a:chExt cx="754644" cy="1022232"/>
            </a:xfrm>
          </p:grpSpPr>
          <p:sp>
            <p:nvSpPr>
              <p:cNvPr id="87" name="Arrow: Right 86">
                <a:extLst>
                  <a:ext uri="{FF2B5EF4-FFF2-40B4-BE49-F238E27FC236}">
                    <a16:creationId xmlns:a16="http://schemas.microsoft.com/office/drawing/2014/main" id="{978A1067-86E9-4C1F-A104-CE7C35D21CD9}"/>
                  </a:ext>
                </a:extLst>
              </p:cNvPr>
              <p:cNvSpPr/>
              <p:nvPr/>
            </p:nvSpPr>
            <p:spPr bwMode="auto">
              <a:xfrm rot="14197671" flipV="1">
                <a:off x="5778414" y="4055025"/>
                <a:ext cx="606406"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88" name="Rectangle 87">
                <a:extLst>
                  <a:ext uri="{FF2B5EF4-FFF2-40B4-BE49-F238E27FC236}">
                    <a16:creationId xmlns:a16="http://schemas.microsoft.com/office/drawing/2014/main" id="{09BF10D2-6D6B-42B2-92C2-F9008B7C62CD}"/>
                  </a:ext>
                </a:extLst>
              </p:cNvPr>
              <p:cNvSpPr/>
              <p:nvPr/>
            </p:nvSpPr>
            <p:spPr bwMode="auto">
              <a:xfrm rot="19593980">
                <a:off x="6176828" y="4458768"/>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84" name="Group 83">
              <a:extLst>
                <a:ext uri="{FF2B5EF4-FFF2-40B4-BE49-F238E27FC236}">
                  <a16:creationId xmlns:a16="http://schemas.microsoft.com/office/drawing/2014/main" id="{974918B4-3967-4597-B20D-AB425A1E6E94}"/>
                </a:ext>
              </a:extLst>
            </p:cNvPr>
            <p:cNvGrpSpPr/>
            <p:nvPr/>
          </p:nvGrpSpPr>
          <p:grpSpPr>
            <a:xfrm>
              <a:off x="9092435" y="4283285"/>
              <a:ext cx="703162" cy="967390"/>
              <a:chOff x="8911800" y="4290925"/>
              <a:chExt cx="717262" cy="986788"/>
            </a:xfrm>
          </p:grpSpPr>
          <p:sp>
            <p:nvSpPr>
              <p:cNvPr id="85" name="Arrow: Right 84">
                <a:extLst>
                  <a:ext uri="{FF2B5EF4-FFF2-40B4-BE49-F238E27FC236}">
                    <a16:creationId xmlns:a16="http://schemas.microsoft.com/office/drawing/2014/main" id="{F905FB71-697B-4699-89AE-F188E8D6685C}"/>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86" name="Rectangle 85">
                <a:extLst>
                  <a:ext uri="{FF2B5EF4-FFF2-40B4-BE49-F238E27FC236}">
                    <a16:creationId xmlns:a16="http://schemas.microsoft.com/office/drawing/2014/main" id="{BFC2D4F5-1697-4680-B27F-F98DD93E566D}"/>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40515449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750" fill="hold"/>
                                        <p:tgtEl>
                                          <p:spTgt spid="47"/>
                                        </p:tgtEl>
                                        <p:attrNameLst>
                                          <p:attrName>ppt_x</p:attrName>
                                        </p:attrNameLst>
                                      </p:cBhvr>
                                      <p:tavLst>
                                        <p:tav tm="0">
                                          <p:val>
                                            <p:strVal val="0-#ppt_w/2"/>
                                          </p:val>
                                        </p:tav>
                                        <p:tav tm="100000">
                                          <p:val>
                                            <p:strVal val="#ppt_x"/>
                                          </p:val>
                                        </p:tav>
                                      </p:tavLst>
                                    </p:anim>
                                    <p:anim calcmode="lin" valueType="num">
                                      <p:cBhvr additive="base">
                                        <p:cTn id="8" dur="750" fill="hold"/>
                                        <p:tgtEl>
                                          <p:spTgt spid="47"/>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750" fill="hold"/>
                                        <p:tgtEl>
                                          <p:spTgt spid="53"/>
                                        </p:tgtEl>
                                        <p:attrNameLst>
                                          <p:attrName>ppt_x</p:attrName>
                                        </p:attrNameLst>
                                      </p:cBhvr>
                                      <p:tavLst>
                                        <p:tav tm="0">
                                          <p:val>
                                            <p:strVal val="0-#ppt_w/2"/>
                                          </p:val>
                                        </p:tav>
                                        <p:tav tm="100000">
                                          <p:val>
                                            <p:strVal val="#ppt_x"/>
                                          </p:val>
                                        </p:tav>
                                      </p:tavLst>
                                    </p:anim>
                                    <p:anim calcmode="lin" valueType="num">
                                      <p:cBhvr additive="base">
                                        <p:cTn id="12" dur="750" fill="hold"/>
                                        <p:tgtEl>
                                          <p:spTgt spid="53"/>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anim calcmode="lin" valueType="num">
                                      <p:cBhvr additive="base">
                                        <p:cTn id="15" dur="750" fill="hold"/>
                                        <p:tgtEl>
                                          <p:spTgt spid="56"/>
                                        </p:tgtEl>
                                        <p:attrNameLst>
                                          <p:attrName>ppt_x</p:attrName>
                                        </p:attrNameLst>
                                      </p:cBhvr>
                                      <p:tavLst>
                                        <p:tav tm="0">
                                          <p:val>
                                            <p:strVal val="0-#ppt_w/2"/>
                                          </p:val>
                                        </p:tav>
                                        <p:tav tm="100000">
                                          <p:val>
                                            <p:strVal val="#ppt_x"/>
                                          </p:val>
                                        </p:tav>
                                      </p:tavLst>
                                    </p:anim>
                                    <p:anim calcmode="lin" valueType="num">
                                      <p:cBhvr additive="base">
                                        <p:cTn id="16" dur="750" fill="hold"/>
                                        <p:tgtEl>
                                          <p:spTgt spid="56"/>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750" fill="hold"/>
                                        <p:tgtEl>
                                          <p:spTgt spid="10"/>
                                        </p:tgtEl>
                                        <p:attrNameLst>
                                          <p:attrName>ppt_x</p:attrName>
                                        </p:attrNameLst>
                                      </p:cBhvr>
                                      <p:tavLst>
                                        <p:tav tm="0">
                                          <p:val>
                                            <p:strVal val="1+#ppt_w/2"/>
                                          </p:val>
                                        </p:tav>
                                        <p:tav tm="100000">
                                          <p:val>
                                            <p:strVal val="#ppt_x"/>
                                          </p:val>
                                        </p:tav>
                                      </p:tavLst>
                                    </p:anim>
                                    <p:anim calcmode="lin" valueType="num">
                                      <p:cBhvr additive="base">
                                        <p:cTn id="20" dur="75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250"/>
                                  </p:stCondLst>
                                  <p:childTnLst>
                                    <p:set>
                                      <p:cBhvr>
                                        <p:cTn id="22" dur="1" fill="hold">
                                          <p:stCondLst>
                                            <p:cond delay="0"/>
                                          </p:stCondLst>
                                        </p:cTn>
                                        <p:tgtEl>
                                          <p:spTgt spid="48"/>
                                        </p:tgtEl>
                                        <p:attrNameLst>
                                          <p:attrName>style.visibility</p:attrName>
                                        </p:attrNameLst>
                                      </p:cBhvr>
                                      <p:to>
                                        <p:strVal val="visible"/>
                                      </p:to>
                                    </p:set>
                                    <p:anim calcmode="lin" valueType="num">
                                      <p:cBhvr additive="base">
                                        <p:cTn id="23" dur="750" fill="hold"/>
                                        <p:tgtEl>
                                          <p:spTgt spid="48"/>
                                        </p:tgtEl>
                                        <p:attrNameLst>
                                          <p:attrName>ppt_x</p:attrName>
                                        </p:attrNameLst>
                                      </p:cBhvr>
                                      <p:tavLst>
                                        <p:tav tm="0">
                                          <p:val>
                                            <p:strVal val="0-#ppt_w/2"/>
                                          </p:val>
                                        </p:tav>
                                        <p:tav tm="100000">
                                          <p:val>
                                            <p:strVal val="#ppt_x"/>
                                          </p:val>
                                        </p:tav>
                                      </p:tavLst>
                                    </p:anim>
                                    <p:anim calcmode="lin" valueType="num">
                                      <p:cBhvr additive="base">
                                        <p:cTn id="24" dur="750" fill="hold"/>
                                        <p:tgtEl>
                                          <p:spTgt spid="48"/>
                                        </p:tgtEl>
                                        <p:attrNameLst>
                                          <p:attrName>ppt_y</p:attrName>
                                        </p:attrNameLst>
                                      </p:cBhvr>
                                      <p:tavLst>
                                        <p:tav tm="0">
                                          <p:val>
                                            <p:strVal val="#ppt_y"/>
                                          </p:val>
                                        </p:tav>
                                        <p:tav tm="100000">
                                          <p:val>
                                            <p:strVal val="#ppt_y"/>
                                          </p:val>
                                        </p:tav>
                                      </p:tavLst>
                                    </p:anim>
                                  </p:childTnLst>
                                </p:cTn>
                              </p:par>
                              <p:par>
                                <p:cTn id="25" presetID="2" presetClass="entr" presetSubtype="8" decel="100000" fill="hold" nodeType="withEffect">
                                  <p:stCondLst>
                                    <p:cond delay="250"/>
                                  </p:stCondLst>
                                  <p:childTnLst>
                                    <p:set>
                                      <p:cBhvr>
                                        <p:cTn id="26" dur="1" fill="hold">
                                          <p:stCondLst>
                                            <p:cond delay="0"/>
                                          </p:stCondLst>
                                        </p:cTn>
                                        <p:tgtEl>
                                          <p:spTgt spid="54"/>
                                        </p:tgtEl>
                                        <p:attrNameLst>
                                          <p:attrName>style.visibility</p:attrName>
                                        </p:attrNameLst>
                                      </p:cBhvr>
                                      <p:to>
                                        <p:strVal val="visible"/>
                                      </p:to>
                                    </p:set>
                                    <p:anim calcmode="lin" valueType="num">
                                      <p:cBhvr additive="base">
                                        <p:cTn id="27" dur="750" fill="hold"/>
                                        <p:tgtEl>
                                          <p:spTgt spid="54"/>
                                        </p:tgtEl>
                                        <p:attrNameLst>
                                          <p:attrName>ppt_x</p:attrName>
                                        </p:attrNameLst>
                                      </p:cBhvr>
                                      <p:tavLst>
                                        <p:tav tm="0">
                                          <p:val>
                                            <p:strVal val="0-#ppt_w/2"/>
                                          </p:val>
                                        </p:tav>
                                        <p:tav tm="100000">
                                          <p:val>
                                            <p:strVal val="#ppt_x"/>
                                          </p:val>
                                        </p:tav>
                                      </p:tavLst>
                                    </p:anim>
                                    <p:anim calcmode="lin" valueType="num">
                                      <p:cBhvr additive="base">
                                        <p:cTn id="28" dur="750" fill="hold"/>
                                        <p:tgtEl>
                                          <p:spTgt spid="54"/>
                                        </p:tgtEl>
                                        <p:attrNameLst>
                                          <p:attrName>ppt_y</p:attrName>
                                        </p:attrNameLst>
                                      </p:cBhvr>
                                      <p:tavLst>
                                        <p:tav tm="0">
                                          <p:val>
                                            <p:strVal val="#ppt_y"/>
                                          </p:val>
                                        </p:tav>
                                        <p:tav tm="100000">
                                          <p:val>
                                            <p:strVal val="#ppt_y"/>
                                          </p:val>
                                        </p:tav>
                                      </p:tavLst>
                                    </p:anim>
                                  </p:childTnLst>
                                </p:cTn>
                              </p:par>
                              <p:par>
                                <p:cTn id="29" presetID="2" presetClass="entr" presetSubtype="8" decel="100000" fill="hold" nodeType="withEffect">
                                  <p:stCondLst>
                                    <p:cond delay="250"/>
                                  </p:stCondLst>
                                  <p:childTnLst>
                                    <p:set>
                                      <p:cBhvr>
                                        <p:cTn id="30" dur="1" fill="hold">
                                          <p:stCondLst>
                                            <p:cond delay="0"/>
                                          </p:stCondLst>
                                        </p:cTn>
                                        <p:tgtEl>
                                          <p:spTgt spid="57"/>
                                        </p:tgtEl>
                                        <p:attrNameLst>
                                          <p:attrName>style.visibility</p:attrName>
                                        </p:attrNameLst>
                                      </p:cBhvr>
                                      <p:to>
                                        <p:strVal val="visible"/>
                                      </p:to>
                                    </p:set>
                                    <p:anim calcmode="lin" valueType="num">
                                      <p:cBhvr additive="base">
                                        <p:cTn id="31" dur="750" fill="hold"/>
                                        <p:tgtEl>
                                          <p:spTgt spid="57"/>
                                        </p:tgtEl>
                                        <p:attrNameLst>
                                          <p:attrName>ppt_x</p:attrName>
                                        </p:attrNameLst>
                                      </p:cBhvr>
                                      <p:tavLst>
                                        <p:tav tm="0">
                                          <p:val>
                                            <p:strVal val="0-#ppt_w/2"/>
                                          </p:val>
                                        </p:tav>
                                        <p:tav tm="100000">
                                          <p:val>
                                            <p:strVal val="#ppt_x"/>
                                          </p:val>
                                        </p:tav>
                                      </p:tavLst>
                                    </p:anim>
                                    <p:anim calcmode="lin" valueType="num">
                                      <p:cBhvr additive="base">
                                        <p:cTn id="32" dur="750" fill="hold"/>
                                        <p:tgtEl>
                                          <p:spTgt spid="57"/>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50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750" fill="hold"/>
                                        <p:tgtEl>
                                          <p:spTgt spid="6"/>
                                        </p:tgtEl>
                                        <p:attrNameLst>
                                          <p:attrName>ppt_x</p:attrName>
                                        </p:attrNameLst>
                                      </p:cBhvr>
                                      <p:tavLst>
                                        <p:tav tm="0">
                                          <p:val>
                                            <p:strVal val="1+#ppt_w/2"/>
                                          </p:val>
                                        </p:tav>
                                        <p:tav tm="100000">
                                          <p:val>
                                            <p:strVal val="#ppt_x"/>
                                          </p:val>
                                        </p:tav>
                                      </p:tavLst>
                                    </p:anim>
                                    <p:anim calcmode="lin" valueType="num">
                                      <p:cBhvr additive="base">
                                        <p:cTn id="36" dur="750" fill="hold"/>
                                        <p:tgtEl>
                                          <p:spTgt spid="6"/>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500"/>
                                  </p:stCondLst>
                                  <p:childTnLst>
                                    <p:set>
                                      <p:cBhvr>
                                        <p:cTn id="38" dur="1" fill="hold">
                                          <p:stCondLst>
                                            <p:cond delay="0"/>
                                          </p:stCondLst>
                                        </p:cTn>
                                        <p:tgtEl>
                                          <p:spTgt spid="49"/>
                                        </p:tgtEl>
                                        <p:attrNameLst>
                                          <p:attrName>style.visibility</p:attrName>
                                        </p:attrNameLst>
                                      </p:cBhvr>
                                      <p:to>
                                        <p:strVal val="visible"/>
                                      </p:to>
                                    </p:set>
                                    <p:anim calcmode="lin" valueType="num">
                                      <p:cBhvr additive="base">
                                        <p:cTn id="39" dur="750" fill="hold"/>
                                        <p:tgtEl>
                                          <p:spTgt spid="49"/>
                                        </p:tgtEl>
                                        <p:attrNameLst>
                                          <p:attrName>ppt_x</p:attrName>
                                        </p:attrNameLst>
                                      </p:cBhvr>
                                      <p:tavLst>
                                        <p:tav tm="0">
                                          <p:val>
                                            <p:strVal val="0-#ppt_w/2"/>
                                          </p:val>
                                        </p:tav>
                                        <p:tav tm="100000">
                                          <p:val>
                                            <p:strVal val="#ppt_x"/>
                                          </p:val>
                                        </p:tav>
                                      </p:tavLst>
                                    </p:anim>
                                    <p:anim calcmode="lin" valueType="num">
                                      <p:cBhvr additive="base">
                                        <p:cTn id="40" dur="750" fill="hold"/>
                                        <p:tgtEl>
                                          <p:spTgt spid="49"/>
                                        </p:tgtEl>
                                        <p:attrNameLst>
                                          <p:attrName>ppt_y</p:attrName>
                                        </p:attrNameLst>
                                      </p:cBhvr>
                                      <p:tavLst>
                                        <p:tav tm="0">
                                          <p:val>
                                            <p:strVal val="#ppt_y"/>
                                          </p:val>
                                        </p:tav>
                                        <p:tav tm="100000">
                                          <p:val>
                                            <p:strVal val="#ppt_y"/>
                                          </p:val>
                                        </p:tav>
                                      </p:tavLst>
                                    </p:anim>
                                  </p:childTnLst>
                                </p:cTn>
                              </p:par>
                              <p:par>
                                <p:cTn id="41" presetID="2" presetClass="entr" presetSubtype="8" decel="100000" fill="hold" nodeType="withEffect">
                                  <p:stCondLst>
                                    <p:cond delay="500"/>
                                  </p:stCondLst>
                                  <p:childTnLst>
                                    <p:set>
                                      <p:cBhvr>
                                        <p:cTn id="42" dur="1" fill="hold">
                                          <p:stCondLst>
                                            <p:cond delay="0"/>
                                          </p:stCondLst>
                                        </p:cTn>
                                        <p:tgtEl>
                                          <p:spTgt spid="55"/>
                                        </p:tgtEl>
                                        <p:attrNameLst>
                                          <p:attrName>style.visibility</p:attrName>
                                        </p:attrNameLst>
                                      </p:cBhvr>
                                      <p:to>
                                        <p:strVal val="visible"/>
                                      </p:to>
                                    </p:set>
                                    <p:anim calcmode="lin" valueType="num">
                                      <p:cBhvr additive="base">
                                        <p:cTn id="43" dur="750" fill="hold"/>
                                        <p:tgtEl>
                                          <p:spTgt spid="55"/>
                                        </p:tgtEl>
                                        <p:attrNameLst>
                                          <p:attrName>ppt_x</p:attrName>
                                        </p:attrNameLst>
                                      </p:cBhvr>
                                      <p:tavLst>
                                        <p:tav tm="0">
                                          <p:val>
                                            <p:strVal val="0-#ppt_w/2"/>
                                          </p:val>
                                        </p:tav>
                                        <p:tav tm="100000">
                                          <p:val>
                                            <p:strVal val="#ppt_x"/>
                                          </p:val>
                                        </p:tav>
                                      </p:tavLst>
                                    </p:anim>
                                    <p:anim calcmode="lin" valueType="num">
                                      <p:cBhvr additive="base">
                                        <p:cTn id="44" dur="750" fill="hold"/>
                                        <p:tgtEl>
                                          <p:spTgt spid="55"/>
                                        </p:tgtEl>
                                        <p:attrNameLst>
                                          <p:attrName>ppt_y</p:attrName>
                                        </p:attrNameLst>
                                      </p:cBhvr>
                                      <p:tavLst>
                                        <p:tav tm="0">
                                          <p:val>
                                            <p:strVal val="#ppt_y"/>
                                          </p:val>
                                        </p:tav>
                                        <p:tav tm="100000">
                                          <p:val>
                                            <p:strVal val="#ppt_y"/>
                                          </p:val>
                                        </p:tav>
                                      </p:tavLst>
                                    </p:anim>
                                  </p:childTnLst>
                                </p:cTn>
                              </p:par>
                              <p:par>
                                <p:cTn id="45" presetID="2" presetClass="entr" presetSubtype="8" decel="100000" fill="hold" nodeType="withEffect">
                                  <p:stCondLst>
                                    <p:cond delay="500"/>
                                  </p:stCondLst>
                                  <p:childTnLst>
                                    <p:set>
                                      <p:cBhvr>
                                        <p:cTn id="46" dur="1" fill="hold">
                                          <p:stCondLst>
                                            <p:cond delay="0"/>
                                          </p:stCondLst>
                                        </p:cTn>
                                        <p:tgtEl>
                                          <p:spTgt spid="58"/>
                                        </p:tgtEl>
                                        <p:attrNameLst>
                                          <p:attrName>style.visibility</p:attrName>
                                        </p:attrNameLst>
                                      </p:cBhvr>
                                      <p:to>
                                        <p:strVal val="visible"/>
                                      </p:to>
                                    </p:set>
                                    <p:anim calcmode="lin" valueType="num">
                                      <p:cBhvr additive="base">
                                        <p:cTn id="47" dur="750" fill="hold"/>
                                        <p:tgtEl>
                                          <p:spTgt spid="58"/>
                                        </p:tgtEl>
                                        <p:attrNameLst>
                                          <p:attrName>ppt_x</p:attrName>
                                        </p:attrNameLst>
                                      </p:cBhvr>
                                      <p:tavLst>
                                        <p:tav tm="0">
                                          <p:val>
                                            <p:strVal val="0-#ppt_w/2"/>
                                          </p:val>
                                        </p:tav>
                                        <p:tav tm="100000">
                                          <p:val>
                                            <p:strVal val="#ppt_x"/>
                                          </p:val>
                                        </p:tav>
                                      </p:tavLst>
                                    </p:anim>
                                    <p:anim calcmode="lin" valueType="num">
                                      <p:cBhvr additive="base">
                                        <p:cTn id="48" dur="750" fill="hold"/>
                                        <p:tgtEl>
                                          <p:spTgt spid="58"/>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75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750" fill="hold"/>
                                        <p:tgtEl>
                                          <p:spTgt spid="7"/>
                                        </p:tgtEl>
                                        <p:attrNameLst>
                                          <p:attrName>ppt_x</p:attrName>
                                        </p:attrNameLst>
                                      </p:cBhvr>
                                      <p:tavLst>
                                        <p:tav tm="0">
                                          <p:val>
                                            <p:strVal val="1+#ppt_w/2"/>
                                          </p:val>
                                        </p:tav>
                                        <p:tav tm="100000">
                                          <p:val>
                                            <p:strVal val="#ppt_x"/>
                                          </p:val>
                                        </p:tav>
                                      </p:tavLst>
                                    </p:anim>
                                    <p:anim calcmode="lin" valueType="num">
                                      <p:cBhvr additive="base">
                                        <p:cTn id="52" dur="7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7" grpId="0"/>
      <p:bldP spid="48" grpId="0"/>
      <p:bldP spid="49" grpId="0"/>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CFFB26A-B911-4FE1-A4DB-B68CAD0387D1}"/>
              </a:ext>
            </a:extLst>
          </p:cNvPr>
          <p:cNvSpPr>
            <a:spLocks noGrp="1"/>
          </p:cNvSpPr>
          <p:nvPr>
            <p:ph type="title"/>
          </p:nvPr>
        </p:nvSpPr>
        <p:spPr/>
        <p:txBody>
          <a:bodyPr/>
          <a:lstStyle/>
          <a:p>
            <a:r>
              <a:rPr lang="en-US" dirty="0"/>
              <a:t>Introductions</a:t>
            </a:r>
          </a:p>
        </p:txBody>
      </p:sp>
      <p:sp>
        <p:nvSpPr>
          <p:cNvPr id="3" name="Content Placeholder 2"/>
          <p:cNvSpPr>
            <a:spLocks noGrp="1"/>
          </p:cNvSpPr>
          <p:nvPr>
            <p:ph type="body" sz="quarter" idx="10"/>
          </p:nvPr>
        </p:nvSpPr>
        <p:spPr>
          <a:xfrm>
            <a:off x="586390" y="1434369"/>
            <a:ext cx="11605610" cy="4412978"/>
          </a:xfrm>
        </p:spPr>
        <p:txBody>
          <a:bodyPr>
            <a:normAutofit/>
          </a:bodyPr>
          <a:lstStyle/>
          <a:p>
            <a:pPr marL="457200" indent="-457200">
              <a:buFont typeface="Wingdings" panose="05000000000000000000" pitchFamily="2" charset="2"/>
              <a:buChar char="Ø"/>
            </a:pPr>
            <a:r>
              <a:rPr lang="en-US" sz="3200" dirty="0"/>
              <a:t>Name</a:t>
            </a:r>
          </a:p>
          <a:p>
            <a:pPr marL="457200" indent="-457200">
              <a:buFont typeface="Wingdings" panose="05000000000000000000" pitchFamily="2" charset="2"/>
              <a:buChar char="Ø"/>
            </a:pPr>
            <a:r>
              <a:rPr lang="en-US" sz="3200" dirty="0"/>
              <a:t>Role</a:t>
            </a:r>
          </a:p>
          <a:p>
            <a:pPr marL="457200" indent="-457200">
              <a:buFont typeface="Wingdings" panose="05000000000000000000" pitchFamily="2" charset="2"/>
              <a:buChar char="Ø"/>
            </a:pPr>
            <a:r>
              <a:rPr lang="en-US" sz="3200" dirty="0"/>
              <a:t>Cloud experience</a:t>
            </a:r>
          </a:p>
          <a:p>
            <a:pPr marL="457200" indent="-457200">
              <a:buFont typeface="Wingdings" panose="05000000000000000000" pitchFamily="2" charset="2"/>
              <a:buChar char="Ø"/>
            </a:pPr>
            <a:r>
              <a:rPr lang="en-US" sz="3200" dirty="0"/>
              <a:t>Outcomes</a:t>
            </a:r>
          </a:p>
          <a:p>
            <a:pPr marL="457200" indent="-457200">
              <a:buFont typeface="Wingdings" panose="05000000000000000000" pitchFamily="2" charset="2"/>
              <a:buChar char="Ø"/>
            </a:pPr>
            <a:endParaRPr lang="en-US" sz="3200" dirty="0"/>
          </a:p>
          <a:p>
            <a:pPr marL="457200" indent="-457200">
              <a:buFont typeface="Wingdings" panose="05000000000000000000" pitchFamily="2" charset="2"/>
              <a:buChar char="Ø"/>
            </a:pPr>
            <a:endParaRPr lang="en-US" sz="3200" dirty="0"/>
          </a:p>
          <a:p>
            <a:endParaRPr lang="en-US" dirty="0"/>
          </a:p>
        </p:txBody>
      </p:sp>
      <p:sp>
        <p:nvSpPr>
          <p:cNvPr id="4" name="Slide Number Placeholder 3"/>
          <p:cNvSpPr>
            <a:spLocks noGrp="1"/>
          </p:cNvSpPr>
          <p:nvPr>
            <p:ph type="sldNum" sz="quarter" idx="4294967295"/>
          </p:nvPr>
        </p:nvSpPr>
        <p:spPr>
          <a:xfrm>
            <a:off x="9347200" y="6492875"/>
            <a:ext cx="2844800" cy="365125"/>
          </a:xfrm>
          <a:prstGeom prst="rect">
            <a:avLst/>
          </a:prstGeom>
        </p:spPr>
        <p:txBody>
          <a:bodyPr/>
          <a:lstStyle/>
          <a:p>
            <a:pPr defTabSz="914367">
              <a:defRPr/>
            </a:pPr>
            <a:fld id="{6716AF58-E252-4531-9AFB-5E7A7A5F2997}" type="slidenum">
              <a:rPr lang="en-US" sz="1765">
                <a:latin typeface="Segoe UI"/>
              </a:rPr>
              <a:pPr defTabSz="914367">
                <a:defRPr/>
              </a:pPr>
              <a:t>4</a:t>
            </a:fld>
            <a:endParaRPr lang="en-US" sz="1765" dirty="0">
              <a:latin typeface="Segoe UI"/>
            </a:endParaRPr>
          </a:p>
        </p:txBody>
      </p:sp>
    </p:spTree>
    <p:extLst>
      <p:ext uri="{BB962C8B-B14F-4D97-AF65-F5344CB8AC3E}">
        <p14:creationId xmlns:p14="http://schemas.microsoft.com/office/powerpoint/2010/main" val="225533301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1BBF12D-1F29-4027-B80F-5986ABB0660C}"/>
              </a:ext>
            </a:extLst>
          </p:cNvPr>
          <p:cNvGrpSpPr/>
          <p:nvPr/>
        </p:nvGrpSpPr>
        <p:grpSpPr>
          <a:xfrm>
            <a:off x="573285" y="2610325"/>
            <a:ext cx="3635313" cy="3350066"/>
            <a:chOff x="573285" y="2610325"/>
            <a:chExt cx="3635313" cy="3350066"/>
          </a:xfrm>
        </p:grpSpPr>
        <p:sp>
          <p:nvSpPr>
            <p:cNvPr id="8" name="Rectangle 7">
              <a:extLst>
                <a:ext uri="{FF2B5EF4-FFF2-40B4-BE49-F238E27FC236}">
                  <a16:creationId xmlns:a16="http://schemas.microsoft.com/office/drawing/2014/main" id="{E80F2AE8-7C7B-47E6-A7F0-B454370F7A18}"/>
                </a:ext>
              </a:extLst>
            </p:cNvPr>
            <p:cNvSpPr/>
            <p:nvPr/>
          </p:nvSpPr>
          <p:spPr bwMode="auto">
            <a:xfrm>
              <a:off x="573285" y="3851863"/>
              <a:ext cx="3474643"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Richer analysis and budget alerting</a:t>
              </a:r>
            </a:p>
          </p:txBody>
        </p:sp>
        <p:sp>
          <p:nvSpPr>
            <p:cNvPr id="11" name="Rectangle 10">
              <a:extLst>
                <a:ext uri="{FF2B5EF4-FFF2-40B4-BE49-F238E27FC236}">
                  <a16:creationId xmlns:a16="http://schemas.microsoft.com/office/drawing/2014/main" id="{13715051-585E-47E7-BBC6-5BCC84CFC5CD}"/>
                </a:ext>
              </a:extLst>
            </p:cNvPr>
            <p:cNvSpPr/>
            <p:nvPr/>
          </p:nvSpPr>
          <p:spPr>
            <a:xfrm>
              <a:off x="573285" y="5093401"/>
              <a:ext cx="3635313"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Reduced data latency by up to 80%</a:t>
              </a:r>
            </a:p>
          </p:txBody>
        </p:sp>
        <p:sp>
          <p:nvSpPr>
            <p:cNvPr id="14" name="Rectangle 13">
              <a:extLst>
                <a:ext uri="{FF2B5EF4-FFF2-40B4-BE49-F238E27FC236}">
                  <a16:creationId xmlns:a16="http://schemas.microsoft.com/office/drawing/2014/main" id="{0C7AC3DF-D537-42D0-A403-DE4AF1E2DB49}"/>
                </a:ext>
              </a:extLst>
            </p:cNvPr>
            <p:cNvSpPr/>
            <p:nvPr/>
          </p:nvSpPr>
          <p:spPr>
            <a:xfrm>
              <a:off x="573285" y="2610325"/>
              <a:ext cx="2525819"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On by default</a:t>
              </a:r>
            </a:p>
          </p:txBody>
        </p:sp>
        <p:sp>
          <p:nvSpPr>
            <p:cNvPr id="17" name="Rectangle 16">
              <a:extLst>
                <a:ext uri="{FF2B5EF4-FFF2-40B4-BE49-F238E27FC236}">
                  <a16:creationId xmlns:a16="http://schemas.microsoft.com/office/drawing/2014/main" id="{9F508E97-C145-4D83-8265-443397584AD4}"/>
                </a:ext>
              </a:extLst>
            </p:cNvPr>
            <p:cNvSpPr/>
            <p:nvPr/>
          </p:nvSpPr>
          <p:spPr>
            <a:xfrm>
              <a:off x="573285" y="4472632"/>
              <a:ext cx="3499525"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Integrated with Azure Advisor</a:t>
              </a:r>
            </a:p>
          </p:txBody>
        </p:sp>
        <p:sp>
          <p:nvSpPr>
            <p:cNvPr id="20" name="Rectangle 19">
              <a:extLst>
                <a:ext uri="{FF2B5EF4-FFF2-40B4-BE49-F238E27FC236}">
                  <a16:creationId xmlns:a16="http://schemas.microsoft.com/office/drawing/2014/main" id="{0F693C76-D2B0-4092-9AE8-BFEA5F7FEE06}"/>
                </a:ext>
              </a:extLst>
            </p:cNvPr>
            <p:cNvSpPr/>
            <p:nvPr/>
          </p:nvSpPr>
          <p:spPr>
            <a:xfrm>
              <a:off x="573285" y="3231094"/>
              <a:ext cx="3499525"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Better experience for more users</a:t>
              </a:r>
            </a:p>
          </p:txBody>
        </p:sp>
        <p:sp>
          <p:nvSpPr>
            <p:cNvPr id="23" name="Rectangle 22">
              <a:extLst>
                <a:ext uri="{FF2B5EF4-FFF2-40B4-BE49-F238E27FC236}">
                  <a16:creationId xmlns:a16="http://schemas.microsoft.com/office/drawing/2014/main" id="{E2C68247-F9C9-49B5-BB26-EC2F0CA911CA}"/>
                </a:ext>
              </a:extLst>
            </p:cNvPr>
            <p:cNvSpPr/>
            <p:nvPr/>
          </p:nvSpPr>
          <p:spPr>
            <a:xfrm>
              <a:off x="573285" y="5714170"/>
              <a:ext cx="3401819"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Free to manage Azure costs</a:t>
              </a:r>
            </a:p>
          </p:txBody>
        </p:sp>
      </p:grpSp>
      <p:grpSp>
        <p:nvGrpSpPr>
          <p:cNvPr id="25" name="Group 24">
            <a:extLst>
              <a:ext uri="{FF2B5EF4-FFF2-40B4-BE49-F238E27FC236}">
                <a16:creationId xmlns:a16="http://schemas.microsoft.com/office/drawing/2014/main" id="{94667865-63B2-461E-A5F6-EFDA61D61304}"/>
              </a:ext>
            </a:extLst>
          </p:cNvPr>
          <p:cNvGrpSpPr/>
          <p:nvPr/>
        </p:nvGrpSpPr>
        <p:grpSpPr>
          <a:xfrm flipH="1">
            <a:off x="-5855" y="1791818"/>
            <a:ext cx="1927122" cy="627829"/>
            <a:chOff x="10175710" y="290354"/>
            <a:chExt cx="2260765" cy="640418"/>
          </a:xfrm>
          <a:solidFill>
            <a:srgbClr val="D83B01"/>
          </a:solidFill>
          <a:effectLst>
            <a:outerShdw blurRad="190500" dist="38100" dir="3600000" algn="ctr" rotWithShape="0">
              <a:srgbClr val="000000">
                <a:alpha val="21000"/>
              </a:srgbClr>
            </a:outerShdw>
          </a:effectLst>
        </p:grpSpPr>
        <p:sp>
          <p:nvSpPr>
            <p:cNvPr id="26" name="Rectangle 25">
              <a:extLst>
                <a:ext uri="{FF2B5EF4-FFF2-40B4-BE49-F238E27FC236}">
                  <a16:creationId xmlns:a16="http://schemas.microsoft.com/office/drawing/2014/main" id="{84B6B9C2-5C52-49D3-9383-61F8CEAFB10E}"/>
                </a:ext>
              </a:extLst>
            </p:cNvPr>
            <p:cNvSpPr/>
            <p:nvPr/>
          </p:nvSpPr>
          <p:spPr bwMode="auto">
            <a:xfrm>
              <a:off x="10461729" y="290356"/>
              <a:ext cx="1974746" cy="640416"/>
            </a:xfrm>
            <a:prstGeom prst="rect">
              <a:avLst/>
            </a:prstGeom>
            <a:grpFill/>
            <a:ln>
              <a:noFill/>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sp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NEW</a:t>
              </a:r>
            </a:p>
          </p:txBody>
        </p:sp>
        <p:sp>
          <p:nvSpPr>
            <p:cNvPr id="27" name="Isosceles Triangle 26">
              <a:extLst>
                <a:ext uri="{FF2B5EF4-FFF2-40B4-BE49-F238E27FC236}">
                  <a16:creationId xmlns:a16="http://schemas.microsoft.com/office/drawing/2014/main" id="{B0924AC9-4A82-4397-B909-1B0299207BCB}"/>
                </a:ext>
              </a:extLst>
            </p:cNvPr>
            <p:cNvSpPr/>
            <p:nvPr/>
          </p:nvSpPr>
          <p:spPr bwMode="auto">
            <a:xfrm rot="16200000">
              <a:off x="9998512" y="467552"/>
              <a:ext cx="640415" cy="286019"/>
            </a:xfrm>
            <a:prstGeom prs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 name="Group 27">
            <a:extLst>
              <a:ext uri="{FF2B5EF4-FFF2-40B4-BE49-F238E27FC236}">
                <a16:creationId xmlns:a16="http://schemas.microsoft.com/office/drawing/2014/main" id="{7DA154CE-A18B-43D3-86B9-FD5911A1D426}"/>
              </a:ext>
            </a:extLst>
          </p:cNvPr>
          <p:cNvGrpSpPr/>
          <p:nvPr/>
        </p:nvGrpSpPr>
        <p:grpSpPr>
          <a:xfrm>
            <a:off x="4375115" y="1833845"/>
            <a:ext cx="7584156" cy="5023183"/>
            <a:chOff x="4375115" y="1833845"/>
            <a:chExt cx="7584156" cy="5023183"/>
          </a:xfrm>
          <a:effectLst>
            <a:outerShdw blurRad="50800" dist="38100" dir="2700000" algn="tl" rotWithShape="0">
              <a:prstClr val="black">
                <a:alpha val="40000"/>
              </a:prstClr>
            </a:outerShdw>
          </a:effectLst>
        </p:grpSpPr>
        <p:grpSp>
          <p:nvGrpSpPr>
            <p:cNvPr id="29" name="Group 28">
              <a:extLst>
                <a:ext uri="{FF2B5EF4-FFF2-40B4-BE49-F238E27FC236}">
                  <a16:creationId xmlns:a16="http://schemas.microsoft.com/office/drawing/2014/main" id="{FA486190-AE83-4692-926B-6A8A0F8DAE96}"/>
                </a:ext>
              </a:extLst>
            </p:cNvPr>
            <p:cNvGrpSpPr/>
            <p:nvPr/>
          </p:nvGrpSpPr>
          <p:grpSpPr>
            <a:xfrm>
              <a:off x="4375115" y="1833845"/>
              <a:ext cx="7584156" cy="5023183"/>
              <a:chOff x="4569387" y="1859015"/>
              <a:chExt cx="7737332" cy="5124635"/>
            </a:xfrm>
          </p:grpSpPr>
          <p:sp>
            <p:nvSpPr>
              <p:cNvPr id="32" name="Rectangle 31">
                <a:extLst>
                  <a:ext uri="{FF2B5EF4-FFF2-40B4-BE49-F238E27FC236}">
                    <a16:creationId xmlns:a16="http://schemas.microsoft.com/office/drawing/2014/main" id="{09601F42-18FD-4F89-8440-05E42C3F1E38}"/>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3" name="Picture 32">
                <a:extLst>
                  <a:ext uri="{FF2B5EF4-FFF2-40B4-BE49-F238E27FC236}">
                    <a16:creationId xmlns:a16="http://schemas.microsoft.com/office/drawing/2014/main" id="{92A14FDF-4972-47A4-8F07-05561142734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30" name="Picture 29">
              <a:extLst>
                <a:ext uri="{FF2B5EF4-FFF2-40B4-BE49-F238E27FC236}">
                  <a16:creationId xmlns:a16="http://schemas.microsoft.com/office/drawing/2014/main" id="{D6E07F55-2496-4480-B0A4-9D00D3132765}"/>
                </a:ext>
              </a:extLst>
            </p:cNvPr>
            <p:cNvPicPr>
              <a:picLocks noChangeAspect="1"/>
            </p:cNvPicPr>
            <p:nvPr/>
          </p:nvPicPr>
          <p:blipFill rotWithShape="1">
            <a:blip r:embed="rId4"/>
            <a:srcRect r="3410"/>
            <a:stretch/>
          </p:blipFill>
          <p:spPr>
            <a:xfrm>
              <a:off x="4589287" y="2118583"/>
              <a:ext cx="7173176" cy="4073770"/>
            </a:xfrm>
            <a:prstGeom prst="rect">
              <a:avLst/>
            </a:prstGeom>
          </p:spPr>
        </p:pic>
        <p:sp>
          <p:nvSpPr>
            <p:cNvPr id="31" name="Rectangle 30">
              <a:extLst>
                <a:ext uri="{FF2B5EF4-FFF2-40B4-BE49-F238E27FC236}">
                  <a16:creationId xmlns:a16="http://schemas.microsoft.com/office/drawing/2014/main" id="{E2783A5E-4E6F-459D-A230-87A3968AA403}"/>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34" name="Title 33">
            <a:extLst>
              <a:ext uri="{FF2B5EF4-FFF2-40B4-BE49-F238E27FC236}">
                <a16:creationId xmlns:a16="http://schemas.microsoft.com/office/drawing/2014/main" id="{175386DE-68FD-4034-A37F-4B3E0F1933A5}"/>
              </a:ext>
            </a:extLst>
          </p:cNvPr>
          <p:cNvSpPr>
            <a:spLocks noGrp="1"/>
          </p:cNvSpPr>
          <p:nvPr>
            <p:ph type="title"/>
          </p:nvPr>
        </p:nvSpPr>
        <p:spPr>
          <a:xfrm>
            <a:off x="588263" y="457200"/>
            <a:ext cx="11018520" cy="861774"/>
          </a:xfrm>
        </p:spPr>
        <p:txBody>
          <a:bodyPr>
            <a:normAutofit fontScale="90000"/>
          </a:bodyPr>
          <a:lstStyle/>
          <a:p>
            <a:r>
              <a:rPr lang="en-US"/>
              <a:t>Azure Cost Management</a:t>
            </a:r>
            <a:br>
              <a:rPr lang="en-US"/>
            </a:br>
            <a:r>
              <a:rPr lang="en-US" sz="2000">
                <a:latin typeface="+mn-lt"/>
              </a:rPr>
              <a:t>Built into Azure</a:t>
            </a:r>
          </a:p>
        </p:txBody>
      </p:sp>
      <p:grpSp>
        <p:nvGrpSpPr>
          <p:cNvPr id="21" name="Group 20">
            <a:extLst>
              <a:ext uri="{FF2B5EF4-FFF2-40B4-BE49-F238E27FC236}">
                <a16:creationId xmlns:a16="http://schemas.microsoft.com/office/drawing/2014/main" id="{C696C407-7C33-414E-A688-3DD4A8197792}"/>
              </a:ext>
            </a:extLst>
          </p:cNvPr>
          <p:cNvGrpSpPr/>
          <p:nvPr/>
        </p:nvGrpSpPr>
        <p:grpSpPr>
          <a:xfrm>
            <a:off x="10859579" y="284370"/>
            <a:ext cx="967408" cy="967408"/>
            <a:chOff x="5748213" y="1517302"/>
            <a:chExt cx="4478502" cy="4478502"/>
          </a:xfrm>
        </p:grpSpPr>
        <p:sp>
          <p:nvSpPr>
            <p:cNvPr id="22" name="Freeform: Shape 21">
              <a:extLst>
                <a:ext uri="{FF2B5EF4-FFF2-40B4-BE49-F238E27FC236}">
                  <a16:creationId xmlns:a16="http://schemas.microsoft.com/office/drawing/2014/main" id="{3BB51432-B3FE-44F6-B224-DAF3D19983D3}"/>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24" name="Graphic 23">
              <a:extLst>
                <a:ext uri="{FF2B5EF4-FFF2-40B4-BE49-F238E27FC236}">
                  <a16:creationId xmlns:a16="http://schemas.microsoft.com/office/drawing/2014/main" id="{C4B69A87-6227-4444-A532-2FB2569E50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47522" y="2989088"/>
              <a:ext cx="1644814" cy="1608699"/>
            </a:xfrm>
            <a:prstGeom prst="rect">
              <a:avLst/>
            </a:prstGeom>
          </p:spPr>
        </p:pic>
        <p:grpSp>
          <p:nvGrpSpPr>
            <p:cNvPr id="35" name="Group 34">
              <a:extLst>
                <a:ext uri="{FF2B5EF4-FFF2-40B4-BE49-F238E27FC236}">
                  <a16:creationId xmlns:a16="http://schemas.microsoft.com/office/drawing/2014/main" id="{09CD8C77-7CB9-453D-8A6B-4352067BDA0D}"/>
                </a:ext>
              </a:extLst>
            </p:cNvPr>
            <p:cNvGrpSpPr/>
            <p:nvPr/>
          </p:nvGrpSpPr>
          <p:grpSpPr>
            <a:xfrm>
              <a:off x="9092435" y="4283285"/>
              <a:ext cx="703162" cy="967390"/>
              <a:chOff x="8911800" y="4290925"/>
              <a:chExt cx="717262" cy="986788"/>
            </a:xfrm>
          </p:grpSpPr>
          <p:sp>
            <p:nvSpPr>
              <p:cNvPr id="36" name="Arrow: Right 35">
                <a:extLst>
                  <a:ext uri="{FF2B5EF4-FFF2-40B4-BE49-F238E27FC236}">
                    <a16:creationId xmlns:a16="http://schemas.microsoft.com/office/drawing/2014/main" id="{88E3F1A6-FF7C-4CFB-A091-3E84C85595DD}"/>
                  </a:ext>
                </a:extLst>
              </p:cNvPr>
              <p:cNvSpPr/>
              <p:nvPr/>
            </p:nvSpPr>
            <p:spPr bwMode="auto">
              <a:xfrm rot="7402329">
                <a:off x="8915415" y="4627561"/>
                <a:ext cx="646537"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37" name="Rectangle 36">
                <a:extLst>
                  <a:ext uri="{FF2B5EF4-FFF2-40B4-BE49-F238E27FC236}">
                    <a16:creationId xmlns:a16="http://schemas.microsoft.com/office/drawing/2014/main" id="{0D849B4B-0DE5-4040-939C-FC3EC260613C}"/>
                  </a:ext>
                </a:extLst>
              </p:cNvPr>
              <p:cNvSpPr/>
              <p:nvPr/>
            </p:nvSpPr>
            <p:spPr bwMode="auto">
              <a:xfrm rot="2006020" flipV="1">
                <a:off x="9296513" y="4290925"/>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8287569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42" presetClass="path" presetSubtype="0" decel="100000" fill="hold" nodeType="withEffect">
                                  <p:stCondLst>
                                    <p:cond delay="0"/>
                                  </p:stCondLst>
                                  <p:childTnLst>
                                    <p:animMotion origin="layout" path="M -3.75E-6 1.48148E-6 L -3.75E-6 -0.03033 " pathEditMode="relative" rAng="0" ptsTypes="AA">
                                      <p:cBhvr>
                                        <p:cTn id="13" dur="750" spd="-100000" fill="hold"/>
                                        <p:tgtEl>
                                          <p:spTgt spid="2"/>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57DFE5-281C-4145-B751-AFCA51240F4D}"/>
              </a:ext>
            </a:extLst>
          </p:cNvPr>
          <p:cNvSpPr>
            <a:spLocks noGrp="1"/>
          </p:cNvSpPr>
          <p:nvPr>
            <p:ph type="title"/>
          </p:nvPr>
        </p:nvSpPr>
        <p:spPr>
          <a:xfrm>
            <a:off x="588263" y="457200"/>
            <a:ext cx="11018520" cy="1107996"/>
          </a:xfrm>
        </p:spPr>
        <p:txBody>
          <a:bodyPr>
            <a:normAutofit fontScale="90000"/>
          </a:bodyPr>
          <a:lstStyle/>
          <a:p>
            <a:r>
              <a:rPr lang="en-US">
                <a:solidFill>
                  <a:schemeClr val="accent1"/>
                </a:solidFill>
              </a:rPr>
              <a:t>Continuous</a:t>
            </a:r>
            <a:r>
              <a:rPr lang="en-US"/>
              <a:t> cost optimization process</a:t>
            </a:r>
            <a:br>
              <a:rPr lang="en-US"/>
            </a:br>
            <a:endParaRPr lang="en-US"/>
          </a:p>
        </p:txBody>
      </p:sp>
      <p:sp>
        <p:nvSpPr>
          <p:cNvPr id="56" name="Freeform: Shape 55">
            <a:extLst>
              <a:ext uri="{FF2B5EF4-FFF2-40B4-BE49-F238E27FC236}">
                <a16:creationId xmlns:a16="http://schemas.microsoft.com/office/drawing/2014/main" id="{563E4BA9-7B02-4EDF-94A1-370E66E45E5E}"/>
              </a:ext>
            </a:extLst>
          </p:cNvPr>
          <p:cNvSpPr/>
          <p:nvPr/>
        </p:nvSpPr>
        <p:spPr>
          <a:xfrm>
            <a:off x="1197686" y="2434357"/>
            <a:ext cx="3277794" cy="748241"/>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0" indent="0" algn="r" defTabSz="697189" eaLnBrk="1" fontAlgn="auto" latinLnBrk="0" hangingPunct="1">
              <a:lnSpc>
                <a:spcPct val="90000"/>
              </a:lnSpc>
              <a:spcBef>
                <a:spcPct val="0"/>
              </a:spcBef>
              <a:spcAft>
                <a:spcPct val="35000"/>
              </a:spcAft>
              <a:buClrTx/>
              <a:buSzTx/>
              <a:buFontTx/>
              <a:buNone/>
              <a:tabLst/>
              <a:defRPr/>
            </a:pPr>
            <a:r>
              <a:rPr kumimoji="0" lang="en-US" sz="1961" b="0" i="0" u="none" strike="noStrike" kern="0" cap="none" spc="0" normalizeH="0" baseline="0" noProof="0">
                <a:ln>
                  <a:noFill/>
                </a:ln>
                <a:solidFill>
                  <a:srgbClr val="0078D4"/>
                </a:solidFill>
                <a:effectLst/>
                <a:uLnTx/>
                <a:uFillTx/>
                <a:latin typeface="Segoe UI Semibold"/>
                <a:ea typeface="+mn-ea"/>
                <a:cs typeface="+mn-cs"/>
              </a:rPr>
              <a:t>Management teams</a:t>
            </a:r>
          </a:p>
          <a:p>
            <a:pPr marL="0" marR="0" lvl="1" indent="0" algn="r" defTabSz="522892" eaLnBrk="1" fontAlgn="auto" latinLnBrk="0" hangingPunct="1">
              <a:lnSpc>
                <a:spcPct val="90000"/>
              </a:lnSpc>
              <a:spcBef>
                <a:spcPct val="0"/>
              </a:spcBef>
              <a:spcAft>
                <a:spcPct val="15000"/>
              </a:spcAft>
              <a:buClrTx/>
              <a:buSzTx/>
              <a:buFontTx/>
              <a:buNone/>
              <a:tabLst/>
              <a:defRPr/>
            </a:pPr>
            <a:endParaRPr kumimoji="0" lang="en-US" sz="1372" b="0" i="0" u="none" strike="noStrike" kern="0" cap="none" spc="0" normalizeH="0" baseline="0" noProof="0">
              <a:ln>
                <a:noFill/>
              </a:ln>
              <a:solidFill>
                <a:srgbClr val="1A1A1A"/>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4161FA98-DD1C-4B4B-8701-5A772E3E2707}"/>
              </a:ext>
            </a:extLst>
          </p:cNvPr>
          <p:cNvSpPr/>
          <p:nvPr/>
        </p:nvSpPr>
        <p:spPr>
          <a:xfrm>
            <a:off x="1197686" y="3607531"/>
            <a:ext cx="3277794" cy="748241"/>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0" indent="0" algn="r" defTabSz="697189" eaLnBrk="1" fontAlgn="auto" latinLnBrk="0" hangingPunct="1">
              <a:lnSpc>
                <a:spcPct val="90000"/>
              </a:lnSpc>
              <a:spcBef>
                <a:spcPct val="0"/>
              </a:spcBef>
              <a:spcAft>
                <a:spcPct val="35000"/>
              </a:spcAft>
              <a:buClrTx/>
              <a:buSzTx/>
              <a:buFontTx/>
              <a:buNone/>
              <a:tabLst/>
              <a:defRPr/>
            </a:pPr>
            <a:r>
              <a:rPr kumimoji="0" lang="en-US" sz="1961" b="0" i="0" u="none" strike="noStrike" kern="0" cap="none" spc="0" normalizeH="0" baseline="0" noProof="0">
                <a:ln>
                  <a:noFill/>
                </a:ln>
                <a:solidFill>
                  <a:srgbClr val="0078D4"/>
                </a:solidFill>
                <a:effectLst/>
                <a:uLnTx/>
                <a:uFillTx/>
                <a:latin typeface="Segoe UI Semibold"/>
                <a:ea typeface="+mn-ea"/>
                <a:cs typeface="+mn-cs"/>
              </a:rPr>
              <a:t>Finance teams</a:t>
            </a:r>
          </a:p>
          <a:p>
            <a:pPr marL="0" marR="0" lvl="1" indent="0" algn="r" defTabSz="522892" eaLnBrk="1" fontAlgn="auto" latinLnBrk="0" hangingPunct="1">
              <a:lnSpc>
                <a:spcPct val="90000"/>
              </a:lnSpc>
              <a:spcBef>
                <a:spcPct val="0"/>
              </a:spcBef>
              <a:spcAft>
                <a:spcPct val="15000"/>
              </a:spcAft>
              <a:buClrTx/>
              <a:buSzTx/>
              <a:buFontTx/>
              <a:buNone/>
              <a:tabLst/>
              <a:defRPr/>
            </a:pPr>
            <a:endParaRPr kumimoji="0" lang="en-US" sz="1372" b="0" i="0" u="none" strike="noStrike" kern="0" cap="none" spc="0" normalizeH="0" baseline="0" noProof="0">
              <a:ln>
                <a:noFill/>
              </a:ln>
              <a:solidFill>
                <a:srgbClr val="1A1A1A"/>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FA47C293-1F5A-4718-9D1D-A275EA3C166C}"/>
              </a:ext>
            </a:extLst>
          </p:cNvPr>
          <p:cNvSpPr/>
          <p:nvPr/>
        </p:nvSpPr>
        <p:spPr>
          <a:xfrm>
            <a:off x="1197686" y="4780705"/>
            <a:ext cx="3277794" cy="748241"/>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0" indent="0" algn="r" defTabSz="697189" eaLnBrk="1" fontAlgn="auto" latinLnBrk="0" hangingPunct="1">
              <a:lnSpc>
                <a:spcPct val="90000"/>
              </a:lnSpc>
              <a:spcBef>
                <a:spcPct val="0"/>
              </a:spcBef>
              <a:spcAft>
                <a:spcPct val="35000"/>
              </a:spcAft>
              <a:buClrTx/>
              <a:buSzTx/>
              <a:buFontTx/>
              <a:buNone/>
              <a:tabLst/>
              <a:defRPr/>
            </a:pPr>
            <a:r>
              <a:rPr kumimoji="0" lang="en-US" sz="1961" b="0" i="0" u="none" strike="noStrike" kern="0" cap="none" spc="0" normalizeH="0" baseline="0" noProof="0">
                <a:ln>
                  <a:noFill/>
                </a:ln>
                <a:solidFill>
                  <a:srgbClr val="0078D4"/>
                </a:solidFill>
                <a:effectLst/>
                <a:uLnTx/>
                <a:uFillTx/>
                <a:latin typeface="Segoe UI Semibold"/>
                <a:ea typeface="+mn-ea"/>
                <a:cs typeface="+mn-cs"/>
              </a:rPr>
              <a:t>App teams</a:t>
            </a:r>
          </a:p>
          <a:p>
            <a:pPr marL="0" marR="0" lvl="1" indent="0" algn="r" defTabSz="522892" eaLnBrk="1" fontAlgn="auto" latinLnBrk="0" hangingPunct="1">
              <a:lnSpc>
                <a:spcPct val="90000"/>
              </a:lnSpc>
              <a:spcBef>
                <a:spcPct val="0"/>
              </a:spcBef>
              <a:spcAft>
                <a:spcPct val="15000"/>
              </a:spcAft>
              <a:buClrTx/>
              <a:buSzTx/>
              <a:buFontTx/>
              <a:buNone/>
              <a:tabLst/>
              <a:defRPr/>
            </a:pPr>
            <a:endParaRPr kumimoji="0" lang="en-US" sz="1372" b="0" i="0" u="none" strike="noStrike" kern="0" cap="none" spc="0" normalizeH="0" baseline="0" noProof="0">
              <a:ln>
                <a:noFill/>
              </a:ln>
              <a:solidFill>
                <a:srgbClr val="1A1A1A"/>
              </a:solidFill>
              <a:effectLst/>
              <a:uLnTx/>
              <a:uFillTx/>
              <a:latin typeface="Segoe UI"/>
              <a:ea typeface="+mn-ea"/>
              <a:cs typeface="+mn-cs"/>
            </a:endParaRPr>
          </a:p>
        </p:txBody>
      </p:sp>
      <p:cxnSp>
        <p:nvCxnSpPr>
          <p:cNvPr id="73" name="Straight Connector 72">
            <a:extLst>
              <a:ext uri="{FF2B5EF4-FFF2-40B4-BE49-F238E27FC236}">
                <a16:creationId xmlns:a16="http://schemas.microsoft.com/office/drawing/2014/main" id="{05B03B10-421B-45A4-9FAB-3750E2C11D78}"/>
              </a:ext>
            </a:extLst>
          </p:cNvPr>
          <p:cNvCxnSpPr>
            <a:cxnSpLocks/>
          </p:cNvCxnSpPr>
          <p:nvPr/>
        </p:nvCxnSpPr>
        <p:spPr>
          <a:xfrm>
            <a:off x="1616663" y="2910077"/>
            <a:ext cx="2858817" cy="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FF13C7E-CCE4-4543-A67F-004D957E806C}"/>
              </a:ext>
            </a:extLst>
          </p:cNvPr>
          <p:cNvCxnSpPr>
            <a:cxnSpLocks/>
          </p:cNvCxnSpPr>
          <p:nvPr/>
        </p:nvCxnSpPr>
        <p:spPr>
          <a:xfrm>
            <a:off x="1616663" y="4047031"/>
            <a:ext cx="2858817" cy="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7BB822C-F299-4A8C-B390-C7555086FB62}"/>
              </a:ext>
            </a:extLst>
          </p:cNvPr>
          <p:cNvCxnSpPr>
            <a:cxnSpLocks/>
          </p:cNvCxnSpPr>
          <p:nvPr/>
        </p:nvCxnSpPr>
        <p:spPr>
          <a:xfrm>
            <a:off x="1616663" y="5240871"/>
            <a:ext cx="2858817" cy="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3FDF30FA-BCA4-4FCC-A7F5-11735B837730}"/>
              </a:ext>
            </a:extLst>
          </p:cNvPr>
          <p:cNvPicPr>
            <a:picLocks noChangeAspect="1"/>
          </p:cNvPicPr>
          <p:nvPr/>
        </p:nvPicPr>
        <p:blipFill>
          <a:blip r:embed="rId2"/>
          <a:stretch>
            <a:fillRect/>
          </a:stretch>
        </p:blipFill>
        <p:spPr>
          <a:xfrm>
            <a:off x="3962560" y="1999137"/>
            <a:ext cx="423660" cy="423660"/>
          </a:xfrm>
          <a:prstGeom prst="rect">
            <a:avLst/>
          </a:prstGeom>
        </p:spPr>
      </p:pic>
      <p:pic>
        <p:nvPicPr>
          <p:cNvPr id="32" name="Picture 31">
            <a:extLst>
              <a:ext uri="{FF2B5EF4-FFF2-40B4-BE49-F238E27FC236}">
                <a16:creationId xmlns:a16="http://schemas.microsoft.com/office/drawing/2014/main" id="{77125449-0DD6-4634-AB7D-116F41A5F77B}"/>
              </a:ext>
            </a:extLst>
          </p:cNvPr>
          <p:cNvPicPr>
            <a:picLocks noChangeAspect="1"/>
          </p:cNvPicPr>
          <p:nvPr/>
        </p:nvPicPr>
        <p:blipFill>
          <a:blip r:embed="rId3"/>
          <a:stretch>
            <a:fillRect/>
          </a:stretch>
        </p:blipFill>
        <p:spPr>
          <a:xfrm>
            <a:off x="3962560" y="3241593"/>
            <a:ext cx="423660" cy="423660"/>
          </a:xfrm>
          <a:prstGeom prst="rect">
            <a:avLst/>
          </a:prstGeom>
        </p:spPr>
      </p:pic>
      <p:pic>
        <p:nvPicPr>
          <p:cNvPr id="33" name="Picture 32">
            <a:extLst>
              <a:ext uri="{FF2B5EF4-FFF2-40B4-BE49-F238E27FC236}">
                <a16:creationId xmlns:a16="http://schemas.microsoft.com/office/drawing/2014/main" id="{24D689F5-726D-4679-ADE9-F4527FAECB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6467" y="4389583"/>
            <a:ext cx="453613" cy="453613"/>
          </a:xfrm>
          <a:prstGeom prst="rect">
            <a:avLst/>
          </a:prstGeom>
        </p:spPr>
      </p:pic>
      <p:sp>
        <p:nvSpPr>
          <p:cNvPr id="25" name="Freeform: Shape 24">
            <a:extLst>
              <a:ext uri="{FF2B5EF4-FFF2-40B4-BE49-F238E27FC236}">
                <a16:creationId xmlns:a16="http://schemas.microsoft.com/office/drawing/2014/main" id="{9C9251FB-8C06-4EE4-A3A7-5162B18BF02A}"/>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rgbClr val="FFFFFF"/>
          </a:solidFill>
          <a:ln w="10795" cap="flat" cmpd="sng" algn="ctr">
            <a:noFill/>
            <a:prstDash val="solid"/>
          </a:ln>
          <a:effectLst>
            <a:outerShdw blurRad="254000" sx="102000" sy="102000" algn="ctr" rotWithShape="0">
              <a:srgbClr val="000000">
                <a:alpha val="20000"/>
              </a:srgbClr>
            </a:outerShdw>
          </a:effectLst>
        </p:spPr>
        <p:txBody>
          <a:bodyPr spcFirstLastPara="0" vert="horz" wrap="square" lIns="1440075" tIns="3099879" rIns="1386760" bIns="594051" numCol="1" spcCol="1270" anchor="ctr" anchorCtr="0">
            <a:noAutofit/>
          </a:bodyPr>
          <a:lstStyle/>
          <a:p>
            <a:pPr algn="ctr" defTabSz="914192">
              <a:lnSpc>
                <a:spcPct val="90000"/>
              </a:lnSpc>
              <a:spcBef>
                <a:spcPct val="0"/>
              </a:spcBef>
              <a:spcAft>
                <a:spcPct val="35000"/>
              </a:spcAft>
              <a:defRPr/>
            </a:pPr>
            <a:r>
              <a:rPr lang="en-US" sz="1730" kern="0">
                <a:solidFill>
                  <a:srgbClr val="0078D4"/>
                </a:solidFill>
                <a:latin typeface="Segoe UI Semibold"/>
              </a:rPr>
              <a:t>Accountability</a:t>
            </a:r>
          </a:p>
        </p:txBody>
      </p:sp>
      <p:sp>
        <p:nvSpPr>
          <p:cNvPr id="26" name="Freeform: Shape 25">
            <a:extLst>
              <a:ext uri="{FF2B5EF4-FFF2-40B4-BE49-F238E27FC236}">
                <a16:creationId xmlns:a16="http://schemas.microsoft.com/office/drawing/2014/main" id="{CFAEF054-830D-4BC0-ADF6-25BC7E34DD7B}"/>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254000" sx="102000" sy="102000" algn="ctr" rotWithShape="0">
              <a:srgbClr val="000000">
                <a:alpha val="20000"/>
              </a:srgbClr>
            </a:outerShdw>
          </a:effectLst>
        </p:spPr>
        <p:txBody>
          <a:bodyPr spcFirstLastPara="0" vert="horz" wrap="square" lIns="2778917" tIns="1169114" rIns="717140" bIns="2416696" numCol="1" spcCol="1270" anchor="ctr" anchorCtr="0">
            <a:noAutofit/>
          </a:bodyPr>
          <a:lstStyle/>
          <a:p>
            <a:pPr algn="ctr" defTabSz="914192">
              <a:lnSpc>
                <a:spcPct val="90000"/>
              </a:lnSpc>
              <a:spcBef>
                <a:spcPct val="0"/>
              </a:spcBef>
              <a:spcAft>
                <a:spcPct val="35000"/>
              </a:spcAft>
              <a:defRPr/>
            </a:pPr>
            <a:r>
              <a:rPr lang="en-US" sz="1730" kern="0">
                <a:solidFill>
                  <a:srgbClr val="0078D4"/>
                </a:solidFill>
                <a:latin typeface="Segoe UI Semibold"/>
              </a:rPr>
              <a:t>Visibility</a:t>
            </a:r>
          </a:p>
        </p:txBody>
      </p:sp>
      <p:sp>
        <p:nvSpPr>
          <p:cNvPr id="27" name="Freeform: Shape 26">
            <a:extLst>
              <a:ext uri="{FF2B5EF4-FFF2-40B4-BE49-F238E27FC236}">
                <a16:creationId xmlns:a16="http://schemas.microsoft.com/office/drawing/2014/main" id="{13CD63B2-95F2-4D3F-9B48-DF7B545D6B08}"/>
              </a:ext>
            </a:extLst>
          </p:cNvPr>
          <p:cNvSpPr/>
          <p:nvPr/>
        </p:nvSpPr>
        <p:spPr>
          <a:xfrm>
            <a:off x="5713145" y="1517302"/>
            <a:ext cx="4478502" cy="4478502"/>
          </a:xfrm>
          <a:custGeom>
            <a:avLst/>
            <a:gdLst>
              <a:gd name="connsiteX0" fmla="*/ 306018 w 4568305"/>
              <a:gd name="connsiteY0" fmla="*/ 3426229 h 4568305"/>
              <a:gd name="connsiteX1" fmla="*/ 306018 w 4568305"/>
              <a:gd name="connsiteY1" fmla="*/ 1142076 h 4568305"/>
              <a:gd name="connsiteX2" fmla="*/ 2284153 w 4568305"/>
              <a:gd name="connsiteY2" fmla="*/ -1 h 4568305"/>
              <a:gd name="connsiteX3" fmla="*/ 2284153 w 4568305"/>
              <a:gd name="connsiteY3" fmla="*/ 2284153 h 4568305"/>
              <a:gd name="connsiteX4" fmla="*/ 306018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306018" y="3426229"/>
                </a:moveTo>
                <a:cubicBezTo>
                  <a:pt x="-102007" y="2719510"/>
                  <a:pt x="-102007" y="1848795"/>
                  <a:pt x="306018" y="1142076"/>
                </a:cubicBezTo>
                <a:cubicBezTo>
                  <a:pt x="714043" y="435357"/>
                  <a:pt x="1468103" y="-1"/>
                  <a:pt x="2284153" y="-1"/>
                </a:cubicBezTo>
                <a:lnTo>
                  <a:pt x="2284153" y="2284153"/>
                </a:lnTo>
                <a:lnTo>
                  <a:pt x="306018" y="3426229"/>
                </a:lnTo>
                <a:close/>
              </a:path>
            </a:pathLst>
          </a:custGeom>
          <a:solidFill>
            <a:srgbClr val="FFFFFF"/>
          </a:solidFill>
          <a:ln w="10795" cap="flat" cmpd="sng" algn="ctr">
            <a:noFill/>
            <a:prstDash val="solid"/>
          </a:ln>
          <a:effectLst>
            <a:outerShdw blurRad="254000" sx="102000" sy="102000" algn="ctr" rotWithShape="0">
              <a:srgbClr val="000000">
                <a:alpha val="20000"/>
              </a:srgbClr>
            </a:outerShdw>
          </a:effectLst>
        </p:spPr>
        <p:txBody>
          <a:bodyPr spcFirstLastPara="0" vert="horz" wrap="square" lIns="448212" tIns="1169114" rIns="2509989" bIns="2416696" numCol="1" spcCol="1270" anchor="ctr" anchorCtr="0">
            <a:noAutofit/>
          </a:bodyPr>
          <a:lstStyle/>
          <a:p>
            <a:pPr algn="ctr" defTabSz="914192">
              <a:lnSpc>
                <a:spcPct val="90000"/>
              </a:lnSpc>
              <a:spcBef>
                <a:spcPct val="0"/>
              </a:spcBef>
              <a:spcAft>
                <a:spcPct val="35000"/>
              </a:spcAft>
              <a:defRPr/>
            </a:pPr>
            <a:r>
              <a:rPr lang="en-US" sz="1730" kern="0">
                <a:solidFill>
                  <a:srgbClr val="0078D4"/>
                </a:solidFill>
                <a:latin typeface="Segoe UI Semibold"/>
              </a:rPr>
              <a:t>Optimization</a:t>
            </a:r>
          </a:p>
        </p:txBody>
      </p:sp>
      <p:pic>
        <p:nvPicPr>
          <p:cNvPr id="28" name="Graphic 27">
            <a:extLst>
              <a:ext uri="{FF2B5EF4-FFF2-40B4-BE49-F238E27FC236}">
                <a16:creationId xmlns:a16="http://schemas.microsoft.com/office/drawing/2014/main" id="{58EB6CCC-2386-409A-871F-C9984D24E3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59278" y="3294000"/>
            <a:ext cx="1021301" cy="998875"/>
          </a:xfrm>
          <a:prstGeom prst="rect">
            <a:avLst/>
          </a:prstGeom>
        </p:spPr>
      </p:pic>
      <p:grpSp>
        <p:nvGrpSpPr>
          <p:cNvPr id="29" name="Group 28">
            <a:extLst>
              <a:ext uri="{FF2B5EF4-FFF2-40B4-BE49-F238E27FC236}">
                <a16:creationId xmlns:a16="http://schemas.microsoft.com/office/drawing/2014/main" id="{16D04775-16B3-4647-B40D-D1DF79CB326F}"/>
              </a:ext>
            </a:extLst>
          </p:cNvPr>
          <p:cNvGrpSpPr/>
          <p:nvPr/>
        </p:nvGrpSpPr>
        <p:grpSpPr>
          <a:xfrm>
            <a:off x="5997430" y="4075238"/>
            <a:ext cx="739809" cy="1002137"/>
            <a:chOff x="5754733" y="4078706"/>
            <a:chExt cx="754644" cy="1022232"/>
          </a:xfrm>
        </p:grpSpPr>
        <p:sp>
          <p:nvSpPr>
            <p:cNvPr id="30" name="Arrow: Right 29">
              <a:extLst>
                <a:ext uri="{FF2B5EF4-FFF2-40B4-BE49-F238E27FC236}">
                  <a16:creationId xmlns:a16="http://schemas.microsoft.com/office/drawing/2014/main" id="{74511056-4309-418E-8AC3-62BC9C7F0457}"/>
                </a:ext>
              </a:extLst>
            </p:cNvPr>
            <p:cNvSpPr/>
            <p:nvPr/>
          </p:nvSpPr>
          <p:spPr bwMode="auto">
            <a:xfrm rot="14197671" flipV="1">
              <a:off x="5778414" y="4055025"/>
              <a:ext cx="606406" cy="653768"/>
            </a:xfrm>
            <a:prstGeom prst="rightArrow">
              <a:avLst/>
            </a:prstGeom>
            <a:solidFill>
              <a:srgbClr val="FFFFFF"/>
            </a:solidFill>
            <a:ln w="10795" cap="flat" cmpd="sng" algn="ctr">
              <a:noFill/>
              <a:prstDash val="solid"/>
            </a:ln>
            <a:effectLst>
              <a:outerShdw blurRad="254000" sx="102000" sy="102000" algn="ctr" rotWithShape="0">
                <a:srgbClr val="000000">
                  <a:alpha val="41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730" kern="0" err="1">
                <a:solidFill>
                  <a:srgbClr val="0078D4"/>
                </a:solidFill>
                <a:latin typeface="Segoe UI Semibold"/>
              </a:endParaRPr>
            </a:p>
          </p:txBody>
        </p:sp>
        <p:sp>
          <p:nvSpPr>
            <p:cNvPr id="34" name="Rectangle 33">
              <a:extLst>
                <a:ext uri="{FF2B5EF4-FFF2-40B4-BE49-F238E27FC236}">
                  <a16:creationId xmlns:a16="http://schemas.microsoft.com/office/drawing/2014/main" id="{B601A503-A00F-41F2-B58C-6F73DFC9483F}"/>
                </a:ext>
              </a:extLst>
            </p:cNvPr>
            <p:cNvSpPr/>
            <p:nvPr/>
          </p:nvSpPr>
          <p:spPr bwMode="auto">
            <a:xfrm rot="19593980">
              <a:off x="6176828" y="4458768"/>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5F25B0AF-C6CA-4787-B2EB-35CB332CECC8}"/>
              </a:ext>
            </a:extLst>
          </p:cNvPr>
          <p:cNvGrpSpPr/>
          <p:nvPr/>
        </p:nvGrpSpPr>
        <p:grpSpPr>
          <a:xfrm>
            <a:off x="9092435" y="4283285"/>
            <a:ext cx="703162" cy="967390"/>
            <a:chOff x="8911800" y="4290925"/>
            <a:chExt cx="717262" cy="986788"/>
          </a:xfrm>
        </p:grpSpPr>
        <p:sp>
          <p:nvSpPr>
            <p:cNvPr id="36" name="Arrow: Right 35">
              <a:extLst>
                <a:ext uri="{FF2B5EF4-FFF2-40B4-BE49-F238E27FC236}">
                  <a16:creationId xmlns:a16="http://schemas.microsoft.com/office/drawing/2014/main" id="{27A6E7FF-D719-49B5-81BA-5DC8914F639C}"/>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254000" sx="102000" sy="102000" algn="ctr" rotWithShape="0">
                <a:srgbClr val="000000">
                  <a:alpha val="41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730" kern="0" err="1">
                <a:solidFill>
                  <a:srgbClr val="0078D4"/>
                </a:solidFill>
                <a:latin typeface="Segoe UI Semibold"/>
              </a:endParaRPr>
            </a:p>
          </p:txBody>
        </p:sp>
        <p:sp>
          <p:nvSpPr>
            <p:cNvPr id="37" name="Rectangle 36">
              <a:extLst>
                <a:ext uri="{FF2B5EF4-FFF2-40B4-BE49-F238E27FC236}">
                  <a16:creationId xmlns:a16="http://schemas.microsoft.com/office/drawing/2014/main" id="{8C1C3ECA-40EB-4695-A057-5BA14FC7661B}"/>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9" name="Group 38">
            <a:extLst>
              <a:ext uri="{FF2B5EF4-FFF2-40B4-BE49-F238E27FC236}">
                <a16:creationId xmlns:a16="http://schemas.microsoft.com/office/drawing/2014/main" id="{355D06DF-26A9-48F4-B110-82B05E84E62A}"/>
              </a:ext>
            </a:extLst>
          </p:cNvPr>
          <p:cNvGrpSpPr/>
          <p:nvPr/>
        </p:nvGrpSpPr>
        <p:grpSpPr>
          <a:xfrm>
            <a:off x="7600695" y="1676628"/>
            <a:ext cx="978160" cy="640916"/>
            <a:chOff x="7390147" y="1631999"/>
            <a:chExt cx="997774" cy="653768"/>
          </a:xfrm>
        </p:grpSpPr>
        <p:sp>
          <p:nvSpPr>
            <p:cNvPr id="40" name="Arrow: Right 39">
              <a:extLst>
                <a:ext uri="{FF2B5EF4-FFF2-40B4-BE49-F238E27FC236}">
                  <a16:creationId xmlns:a16="http://schemas.microsoft.com/office/drawing/2014/main" id="{F463C246-298F-4F12-A117-A3F0991BF44F}"/>
                </a:ext>
              </a:extLst>
            </p:cNvPr>
            <p:cNvSpPr/>
            <p:nvPr/>
          </p:nvSpPr>
          <p:spPr bwMode="auto">
            <a:xfrm>
              <a:off x="7729117" y="1631999"/>
              <a:ext cx="658804" cy="653768"/>
            </a:xfrm>
            <a:prstGeom prst="rightArrow">
              <a:avLst/>
            </a:prstGeom>
            <a:solidFill>
              <a:srgbClr val="FFFFFF"/>
            </a:solidFill>
            <a:ln w="10795" cap="flat" cmpd="sng" algn="ctr">
              <a:noFill/>
              <a:prstDash val="solid"/>
            </a:ln>
            <a:effectLst>
              <a:outerShdw blurRad="254000" sx="102000" sy="102000" algn="ctr" rotWithShape="0">
                <a:srgbClr val="000000">
                  <a:alpha val="41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730" kern="0" err="1">
                <a:solidFill>
                  <a:srgbClr val="0078D4"/>
                </a:solidFill>
                <a:latin typeface="Segoe UI Semibold"/>
              </a:endParaRPr>
            </a:p>
          </p:txBody>
        </p:sp>
        <p:sp>
          <p:nvSpPr>
            <p:cNvPr id="41" name="Rectangle 40">
              <a:extLst>
                <a:ext uri="{FF2B5EF4-FFF2-40B4-BE49-F238E27FC236}">
                  <a16:creationId xmlns:a16="http://schemas.microsoft.com/office/drawing/2014/main" id="{978ED5E7-EBB8-4261-BF61-FD5E933DAFA6}"/>
                </a:ext>
              </a:extLst>
            </p:cNvPr>
            <p:cNvSpPr/>
            <p:nvPr/>
          </p:nvSpPr>
          <p:spPr bwMode="auto">
            <a:xfrm rot="16200000">
              <a:off x="7544957" y="1632132"/>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41735274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750" fill="hold"/>
                                        <p:tgtEl>
                                          <p:spTgt spid="56"/>
                                        </p:tgtEl>
                                        <p:attrNameLst>
                                          <p:attrName>ppt_x</p:attrName>
                                        </p:attrNameLst>
                                      </p:cBhvr>
                                      <p:tavLst>
                                        <p:tav tm="0">
                                          <p:val>
                                            <p:strVal val="0-#ppt_w/2"/>
                                          </p:val>
                                        </p:tav>
                                        <p:tav tm="100000">
                                          <p:val>
                                            <p:strVal val="#ppt_x"/>
                                          </p:val>
                                        </p:tav>
                                      </p:tavLst>
                                    </p:anim>
                                    <p:anim calcmode="lin" valueType="num">
                                      <p:cBhvr additive="base">
                                        <p:cTn id="8" dur="750" fill="hold"/>
                                        <p:tgtEl>
                                          <p:spTgt spid="56"/>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73"/>
                                        </p:tgtEl>
                                        <p:attrNameLst>
                                          <p:attrName>style.visibility</p:attrName>
                                        </p:attrNameLst>
                                      </p:cBhvr>
                                      <p:to>
                                        <p:strVal val="visible"/>
                                      </p:to>
                                    </p:set>
                                    <p:anim calcmode="lin" valueType="num">
                                      <p:cBhvr additive="base">
                                        <p:cTn id="11" dur="750" fill="hold"/>
                                        <p:tgtEl>
                                          <p:spTgt spid="73"/>
                                        </p:tgtEl>
                                        <p:attrNameLst>
                                          <p:attrName>ppt_x</p:attrName>
                                        </p:attrNameLst>
                                      </p:cBhvr>
                                      <p:tavLst>
                                        <p:tav tm="0">
                                          <p:val>
                                            <p:strVal val="0-#ppt_w/2"/>
                                          </p:val>
                                        </p:tav>
                                        <p:tav tm="100000">
                                          <p:val>
                                            <p:strVal val="#ppt_x"/>
                                          </p:val>
                                        </p:tav>
                                      </p:tavLst>
                                    </p:anim>
                                    <p:anim calcmode="lin" valueType="num">
                                      <p:cBhvr additive="base">
                                        <p:cTn id="12" dur="750" fill="hold"/>
                                        <p:tgtEl>
                                          <p:spTgt spid="73"/>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750" fill="hold"/>
                                        <p:tgtEl>
                                          <p:spTgt spid="31"/>
                                        </p:tgtEl>
                                        <p:attrNameLst>
                                          <p:attrName>ppt_x</p:attrName>
                                        </p:attrNameLst>
                                      </p:cBhvr>
                                      <p:tavLst>
                                        <p:tav tm="0">
                                          <p:val>
                                            <p:strVal val="0-#ppt_w/2"/>
                                          </p:val>
                                        </p:tav>
                                        <p:tav tm="100000">
                                          <p:val>
                                            <p:strVal val="#ppt_x"/>
                                          </p:val>
                                        </p:tav>
                                      </p:tavLst>
                                    </p:anim>
                                    <p:anim calcmode="lin" valueType="num">
                                      <p:cBhvr additive="base">
                                        <p:cTn id="16" dur="750" fill="hold"/>
                                        <p:tgtEl>
                                          <p:spTgt spid="31"/>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250"/>
                                  </p:stCondLst>
                                  <p:childTnLst>
                                    <p:set>
                                      <p:cBhvr>
                                        <p:cTn id="18" dur="1" fill="hold">
                                          <p:stCondLst>
                                            <p:cond delay="0"/>
                                          </p:stCondLst>
                                        </p:cTn>
                                        <p:tgtEl>
                                          <p:spTgt spid="57"/>
                                        </p:tgtEl>
                                        <p:attrNameLst>
                                          <p:attrName>style.visibility</p:attrName>
                                        </p:attrNameLst>
                                      </p:cBhvr>
                                      <p:to>
                                        <p:strVal val="visible"/>
                                      </p:to>
                                    </p:set>
                                    <p:anim calcmode="lin" valueType="num">
                                      <p:cBhvr additive="base">
                                        <p:cTn id="19" dur="750" fill="hold"/>
                                        <p:tgtEl>
                                          <p:spTgt spid="57"/>
                                        </p:tgtEl>
                                        <p:attrNameLst>
                                          <p:attrName>ppt_x</p:attrName>
                                        </p:attrNameLst>
                                      </p:cBhvr>
                                      <p:tavLst>
                                        <p:tav tm="0">
                                          <p:val>
                                            <p:strVal val="0-#ppt_w/2"/>
                                          </p:val>
                                        </p:tav>
                                        <p:tav tm="100000">
                                          <p:val>
                                            <p:strVal val="#ppt_x"/>
                                          </p:val>
                                        </p:tav>
                                      </p:tavLst>
                                    </p:anim>
                                    <p:anim calcmode="lin" valueType="num">
                                      <p:cBhvr additive="base">
                                        <p:cTn id="20" dur="750" fill="hold"/>
                                        <p:tgtEl>
                                          <p:spTgt spid="57"/>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250"/>
                                  </p:stCondLst>
                                  <p:childTnLst>
                                    <p:set>
                                      <p:cBhvr>
                                        <p:cTn id="22" dur="1" fill="hold">
                                          <p:stCondLst>
                                            <p:cond delay="0"/>
                                          </p:stCondLst>
                                        </p:cTn>
                                        <p:tgtEl>
                                          <p:spTgt spid="75"/>
                                        </p:tgtEl>
                                        <p:attrNameLst>
                                          <p:attrName>style.visibility</p:attrName>
                                        </p:attrNameLst>
                                      </p:cBhvr>
                                      <p:to>
                                        <p:strVal val="visible"/>
                                      </p:to>
                                    </p:set>
                                    <p:anim calcmode="lin" valueType="num">
                                      <p:cBhvr additive="base">
                                        <p:cTn id="23" dur="750" fill="hold"/>
                                        <p:tgtEl>
                                          <p:spTgt spid="75"/>
                                        </p:tgtEl>
                                        <p:attrNameLst>
                                          <p:attrName>ppt_x</p:attrName>
                                        </p:attrNameLst>
                                      </p:cBhvr>
                                      <p:tavLst>
                                        <p:tav tm="0">
                                          <p:val>
                                            <p:strVal val="0-#ppt_w/2"/>
                                          </p:val>
                                        </p:tav>
                                        <p:tav tm="100000">
                                          <p:val>
                                            <p:strVal val="#ppt_x"/>
                                          </p:val>
                                        </p:tav>
                                      </p:tavLst>
                                    </p:anim>
                                    <p:anim calcmode="lin" valueType="num">
                                      <p:cBhvr additive="base">
                                        <p:cTn id="24" dur="750" fill="hold"/>
                                        <p:tgtEl>
                                          <p:spTgt spid="75"/>
                                        </p:tgtEl>
                                        <p:attrNameLst>
                                          <p:attrName>ppt_y</p:attrName>
                                        </p:attrNameLst>
                                      </p:cBhvr>
                                      <p:tavLst>
                                        <p:tav tm="0">
                                          <p:val>
                                            <p:strVal val="#ppt_y"/>
                                          </p:val>
                                        </p:tav>
                                        <p:tav tm="100000">
                                          <p:val>
                                            <p:strVal val="#ppt_y"/>
                                          </p:val>
                                        </p:tav>
                                      </p:tavLst>
                                    </p:anim>
                                  </p:childTnLst>
                                </p:cTn>
                              </p:par>
                              <p:par>
                                <p:cTn id="25" presetID="2" presetClass="entr" presetSubtype="8" decel="100000" fill="hold" nodeType="withEffect">
                                  <p:stCondLst>
                                    <p:cond delay="25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750" fill="hold"/>
                                        <p:tgtEl>
                                          <p:spTgt spid="32"/>
                                        </p:tgtEl>
                                        <p:attrNameLst>
                                          <p:attrName>ppt_x</p:attrName>
                                        </p:attrNameLst>
                                      </p:cBhvr>
                                      <p:tavLst>
                                        <p:tav tm="0">
                                          <p:val>
                                            <p:strVal val="0-#ppt_w/2"/>
                                          </p:val>
                                        </p:tav>
                                        <p:tav tm="100000">
                                          <p:val>
                                            <p:strVal val="#ppt_x"/>
                                          </p:val>
                                        </p:tav>
                                      </p:tavLst>
                                    </p:anim>
                                    <p:anim calcmode="lin" valueType="num">
                                      <p:cBhvr additive="base">
                                        <p:cTn id="28" dur="750" fill="hold"/>
                                        <p:tgtEl>
                                          <p:spTgt spid="32"/>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500"/>
                                  </p:stCondLst>
                                  <p:childTnLst>
                                    <p:set>
                                      <p:cBhvr>
                                        <p:cTn id="30" dur="1" fill="hold">
                                          <p:stCondLst>
                                            <p:cond delay="0"/>
                                          </p:stCondLst>
                                        </p:cTn>
                                        <p:tgtEl>
                                          <p:spTgt spid="58"/>
                                        </p:tgtEl>
                                        <p:attrNameLst>
                                          <p:attrName>style.visibility</p:attrName>
                                        </p:attrNameLst>
                                      </p:cBhvr>
                                      <p:to>
                                        <p:strVal val="visible"/>
                                      </p:to>
                                    </p:set>
                                    <p:anim calcmode="lin" valueType="num">
                                      <p:cBhvr additive="base">
                                        <p:cTn id="31" dur="750" fill="hold"/>
                                        <p:tgtEl>
                                          <p:spTgt spid="58"/>
                                        </p:tgtEl>
                                        <p:attrNameLst>
                                          <p:attrName>ppt_x</p:attrName>
                                        </p:attrNameLst>
                                      </p:cBhvr>
                                      <p:tavLst>
                                        <p:tav tm="0">
                                          <p:val>
                                            <p:strVal val="0-#ppt_w/2"/>
                                          </p:val>
                                        </p:tav>
                                        <p:tav tm="100000">
                                          <p:val>
                                            <p:strVal val="#ppt_x"/>
                                          </p:val>
                                        </p:tav>
                                      </p:tavLst>
                                    </p:anim>
                                    <p:anim calcmode="lin" valueType="num">
                                      <p:cBhvr additive="base">
                                        <p:cTn id="32" dur="750" fill="hold"/>
                                        <p:tgtEl>
                                          <p:spTgt spid="58"/>
                                        </p:tgtEl>
                                        <p:attrNameLst>
                                          <p:attrName>ppt_y</p:attrName>
                                        </p:attrNameLst>
                                      </p:cBhvr>
                                      <p:tavLst>
                                        <p:tav tm="0">
                                          <p:val>
                                            <p:strVal val="#ppt_y"/>
                                          </p:val>
                                        </p:tav>
                                        <p:tav tm="100000">
                                          <p:val>
                                            <p:strVal val="#ppt_y"/>
                                          </p:val>
                                        </p:tav>
                                      </p:tavLst>
                                    </p:anim>
                                  </p:childTnLst>
                                </p:cTn>
                              </p:par>
                              <p:par>
                                <p:cTn id="33" presetID="2" presetClass="entr" presetSubtype="8" decel="100000" fill="hold" nodeType="withEffect">
                                  <p:stCondLst>
                                    <p:cond delay="500"/>
                                  </p:stCondLst>
                                  <p:childTnLst>
                                    <p:set>
                                      <p:cBhvr>
                                        <p:cTn id="34" dur="1" fill="hold">
                                          <p:stCondLst>
                                            <p:cond delay="0"/>
                                          </p:stCondLst>
                                        </p:cTn>
                                        <p:tgtEl>
                                          <p:spTgt spid="76"/>
                                        </p:tgtEl>
                                        <p:attrNameLst>
                                          <p:attrName>style.visibility</p:attrName>
                                        </p:attrNameLst>
                                      </p:cBhvr>
                                      <p:to>
                                        <p:strVal val="visible"/>
                                      </p:to>
                                    </p:set>
                                    <p:anim calcmode="lin" valueType="num">
                                      <p:cBhvr additive="base">
                                        <p:cTn id="35" dur="750" fill="hold"/>
                                        <p:tgtEl>
                                          <p:spTgt spid="76"/>
                                        </p:tgtEl>
                                        <p:attrNameLst>
                                          <p:attrName>ppt_x</p:attrName>
                                        </p:attrNameLst>
                                      </p:cBhvr>
                                      <p:tavLst>
                                        <p:tav tm="0">
                                          <p:val>
                                            <p:strVal val="0-#ppt_w/2"/>
                                          </p:val>
                                        </p:tav>
                                        <p:tav tm="100000">
                                          <p:val>
                                            <p:strVal val="#ppt_x"/>
                                          </p:val>
                                        </p:tav>
                                      </p:tavLst>
                                    </p:anim>
                                    <p:anim calcmode="lin" valueType="num">
                                      <p:cBhvr additive="base">
                                        <p:cTn id="36" dur="750" fill="hold"/>
                                        <p:tgtEl>
                                          <p:spTgt spid="76"/>
                                        </p:tgtEl>
                                        <p:attrNameLst>
                                          <p:attrName>ppt_y</p:attrName>
                                        </p:attrNameLst>
                                      </p:cBhvr>
                                      <p:tavLst>
                                        <p:tav tm="0">
                                          <p:val>
                                            <p:strVal val="#ppt_y"/>
                                          </p:val>
                                        </p:tav>
                                        <p:tav tm="100000">
                                          <p:val>
                                            <p:strVal val="#ppt_y"/>
                                          </p:val>
                                        </p:tav>
                                      </p:tavLst>
                                    </p:anim>
                                  </p:childTnLst>
                                </p:cTn>
                              </p:par>
                              <p:par>
                                <p:cTn id="37" presetID="2" presetClass="entr" presetSubtype="8" decel="100000" fill="hold" nodeType="withEffect">
                                  <p:stCondLst>
                                    <p:cond delay="500"/>
                                  </p:stCondLst>
                                  <p:childTnLst>
                                    <p:set>
                                      <p:cBhvr>
                                        <p:cTn id="38" dur="1" fill="hold">
                                          <p:stCondLst>
                                            <p:cond delay="0"/>
                                          </p:stCondLst>
                                        </p:cTn>
                                        <p:tgtEl>
                                          <p:spTgt spid="33"/>
                                        </p:tgtEl>
                                        <p:attrNameLst>
                                          <p:attrName>style.visibility</p:attrName>
                                        </p:attrNameLst>
                                      </p:cBhvr>
                                      <p:to>
                                        <p:strVal val="visible"/>
                                      </p:to>
                                    </p:set>
                                    <p:anim calcmode="lin" valueType="num">
                                      <p:cBhvr additive="base">
                                        <p:cTn id="39" dur="750" fill="hold"/>
                                        <p:tgtEl>
                                          <p:spTgt spid="33"/>
                                        </p:tgtEl>
                                        <p:attrNameLst>
                                          <p:attrName>ppt_x</p:attrName>
                                        </p:attrNameLst>
                                      </p:cBhvr>
                                      <p:tavLst>
                                        <p:tav tm="0">
                                          <p:val>
                                            <p:strVal val="0-#ppt_w/2"/>
                                          </p:val>
                                        </p:tav>
                                        <p:tav tm="100000">
                                          <p:val>
                                            <p:strVal val="#ppt_x"/>
                                          </p:val>
                                        </p:tav>
                                      </p:tavLst>
                                    </p:anim>
                                    <p:anim calcmode="lin" valueType="num">
                                      <p:cBhvr additive="base">
                                        <p:cTn id="40" dur="750" fill="hold"/>
                                        <p:tgtEl>
                                          <p:spTgt spid="33"/>
                                        </p:tgtEl>
                                        <p:attrNameLst>
                                          <p:attrName>ppt_y</p:attrName>
                                        </p:attrNameLst>
                                      </p:cBhvr>
                                      <p:tavLst>
                                        <p:tav tm="0">
                                          <p:val>
                                            <p:strVal val="#ppt_y"/>
                                          </p:val>
                                        </p:tav>
                                        <p:tav tm="100000">
                                          <p:val>
                                            <p:strVal val="#ppt_y"/>
                                          </p:val>
                                        </p:tav>
                                      </p:tavLst>
                                    </p:anim>
                                  </p:childTnLst>
                                </p:cTn>
                              </p:par>
                            </p:childTnLst>
                          </p:cTn>
                        </p:par>
                        <p:par>
                          <p:cTn id="41" fill="hold">
                            <p:stCondLst>
                              <p:cond delay="1250"/>
                            </p:stCondLst>
                            <p:childTnLst>
                              <p:par>
                                <p:cTn id="42" presetID="10" presetClass="entr" presetSubtype="0" fill="hold" nodeType="after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par>
                          <p:cTn id="45" fill="hold">
                            <p:stCondLst>
                              <p:cond delay="1750"/>
                            </p:stCondLst>
                            <p:childTnLst>
                              <p:par>
                                <p:cTn id="46" presetID="10" presetClass="entr" presetSubtype="0" fill="hold" grpId="0" nodeType="after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par>
                                <p:cTn id="49" presetID="10" presetClass="entr" presetSubtype="0" fill="hold" nodeType="with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childTnLst>
                          </p:cTn>
                        </p:par>
                        <p:par>
                          <p:cTn id="52" fill="hold">
                            <p:stCondLst>
                              <p:cond delay="2250"/>
                            </p:stCondLst>
                            <p:childTnLst>
                              <p:par>
                                <p:cTn id="53" presetID="10" presetClass="entr" presetSubtype="0" fill="hold" grpId="0" nodeType="after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par>
                                <p:cTn id="56" presetID="10" presetClass="entr" presetSubtype="0" fill="hold"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childTnLst>
                          </p:cTn>
                        </p:par>
                        <p:par>
                          <p:cTn id="59" fill="hold">
                            <p:stCondLst>
                              <p:cond delay="2750"/>
                            </p:stCondLst>
                            <p:childTnLst>
                              <p:par>
                                <p:cTn id="60" presetID="10" presetClass="entr" presetSubtype="0" fill="hold" grpId="0" nodeType="after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10" presetClass="entr" presetSubtype="0" fill="hold" nodeType="with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fade">
                                      <p:cBhvr>
                                        <p:cTn id="6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P spid="58" grpId="0"/>
      <p:bldP spid="25" grpId="0" animBg="1"/>
      <p:bldP spid="26" grpId="0" animBg="1"/>
      <p:bldP spid="2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293FE687-E66E-48EC-896A-E738C2D63B32}"/>
              </a:ext>
            </a:extLst>
          </p:cNvPr>
          <p:cNvSpPr/>
          <p:nvPr/>
        </p:nvSpPr>
        <p:spPr bwMode="auto">
          <a:xfrm>
            <a:off x="3892731" y="1645920"/>
            <a:ext cx="4297680" cy="2168434"/>
          </a:xfrm>
          <a:custGeom>
            <a:avLst/>
            <a:gdLst>
              <a:gd name="connsiteX0" fmla="*/ 13063 w 4297680"/>
              <a:gd name="connsiteY0" fmla="*/ 0 h 2168434"/>
              <a:gd name="connsiteX1" fmla="*/ 4297680 w 4297680"/>
              <a:gd name="connsiteY1" fmla="*/ 2168434 h 2168434"/>
              <a:gd name="connsiteX2" fmla="*/ 0 w 4297680"/>
              <a:gd name="connsiteY2" fmla="*/ 1789611 h 2168434"/>
              <a:gd name="connsiteX3" fmla="*/ 13063 w 4297680"/>
              <a:gd name="connsiteY3" fmla="*/ 0 h 2168434"/>
            </a:gdLst>
            <a:ahLst/>
            <a:cxnLst>
              <a:cxn ang="0">
                <a:pos x="connsiteX0" y="connsiteY0"/>
              </a:cxn>
              <a:cxn ang="0">
                <a:pos x="connsiteX1" y="connsiteY1"/>
              </a:cxn>
              <a:cxn ang="0">
                <a:pos x="connsiteX2" y="connsiteY2"/>
              </a:cxn>
              <a:cxn ang="0">
                <a:pos x="connsiteX3" y="connsiteY3"/>
              </a:cxn>
            </a:cxnLst>
            <a:rect l="l" t="t" r="r" b="b"/>
            <a:pathLst>
              <a:path w="4297680" h="2168434">
                <a:moveTo>
                  <a:pt x="13063" y="0"/>
                </a:moveTo>
                <a:lnTo>
                  <a:pt x="4297680" y="2168434"/>
                </a:lnTo>
                <a:lnTo>
                  <a:pt x="0" y="1789611"/>
                </a:lnTo>
                <a:cubicBezTo>
                  <a:pt x="4354" y="1193074"/>
                  <a:pt x="8709" y="596537"/>
                  <a:pt x="13063"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Shape 10">
            <a:extLst>
              <a:ext uri="{FF2B5EF4-FFF2-40B4-BE49-F238E27FC236}">
                <a16:creationId xmlns:a16="http://schemas.microsoft.com/office/drawing/2014/main" id="{509EA3C3-BB72-452D-9FA0-DACD1433E328}"/>
              </a:ext>
            </a:extLst>
          </p:cNvPr>
          <p:cNvSpPr/>
          <p:nvPr/>
        </p:nvSpPr>
        <p:spPr bwMode="auto">
          <a:xfrm>
            <a:off x="3879669" y="3827417"/>
            <a:ext cx="4219302" cy="2312126"/>
          </a:xfrm>
          <a:custGeom>
            <a:avLst/>
            <a:gdLst>
              <a:gd name="connsiteX0" fmla="*/ 0 w 4219302"/>
              <a:gd name="connsiteY0" fmla="*/ 535577 h 2312126"/>
              <a:gd name="connsiteX1" fmla="*/ 13062 w 4219302"/>
              <a:gd name="connsiteY1" fmla="*/ 2312126 h 2312126"/>
              <a:gd name="connsiteX2" fmla="*/ 4219302 w 4219302"/>
              <a:gd name="connsiteY2" fmla="*/ 0 h 2312126"/>
              <a:gd name="connsiteX3" fmla="*/ 0 w 4219302"/>
              <a:gd name="connsiteY3" fmla="*/ 535577 h 2312126"/>
            </a:gdLst>
            <a:ahLst/>
            <a:cxnLst>
              <a:cxn ang="0">
                <a:pos x="connsiteX0" y="connsiteY0"/>
              </a:cxn>
              <a:cxn ang="0">
                <a:pos x="connsiteX1" y="connsiteY1"/>
              </a:cxn>
              <a:cxn ang="0">
                <a:pos x="connsiteX2" y="connsiteY2"/>
              </a:cxn>
              <a:cxn ang="0">
                <a:pos x="connsiteX3" y="connsiteY3"/>
              </a:cxn>
            </a:cxnLst>
            <a:rect l="l" t="t" r="r" b="b"/>
            <a:pathLst>
              <a:path w="4219302" h="2312126">
                <a:moveTo>
                  <a:pt x="0" y="535577"/>
                </a:moveTo>
                <a:lnTo>
                  <a:pt x="13062" y="2312126"/>
                </a:lnTo>
                <a:lnTo>
                  <a:pt x="4219302" y="0"/>
                </a:lnTo>
                <a:lnTo>
                  <a:pt x="0" y="535577"/>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4BC96E2-C5A3-42DC-A075-5E873B08A081}"/>
              </a:ext>
            </a:extLst>
          </p:cNvPr>
          <p:cNvSpPr>
            <a:spLocks noGrp="1"/>
          </p:cNvSpPr>
          <p:nvPr>
            <p:ph type="title"/>
          </p:nvPr>
        </p:nvSpPr>
        <p:spPr/>
        <p:txBody>
          <a:bodyPr/>
          <a:lstStyle/>
          <a:p>
            <a:r>
              <a:rPr lang="en-US"/>
              <a:t>Bring the best together </a:t>
            </a:r>
            <a:r>
              <a:rPr lang="en-US">
                <a:solidFill>
                  <a:schemeClr val="accent1"/>
                </a:solidFill>
              </a:rPr>
              <a:t>in Azure Portal</a:t>
            </a:r>
          </a:p>
        </p:txBody>
      </p:sp>
      <p:grpSp>
        <p:nvGrpSpPr>
          <p:cNvPr id="5" name="Group 4">
            <a:extLst>
              <a:ext uri="{FF2B5EF4-FFF2-40B4-BE49-F238E27FC236}">
                <a16:creationId xmlns:a16="http://schemas.microsoft.com/office/drawing/2014/main" id="{C665AB60-84DA-47BA-A7F7-E069A2A9399D}"/>
              </a:ext>
            </a:extLst>
          </p:cNvPr>
          <p:cNvGrpSpPr/>
          <p:nvPr/>
        </p:nvGrpSpPr>
        <p:grpSpPr>
          <a:xfrm>
            <a:off x="766982" y="4252346"/>
            <a:ext cx="3184633" cy="2109265"/>
            <a:chOff x="4375115" y="1833845"/>
            <a:chExt cx="7584156" cy="5023183"/>
          </a:xfrm>
        </p:grpSpPr>
        <p:grpSp>
          <p:nvGrpSpPr>
            <p:cNvPr id="7" name="Group 6">
              <a:extLst>
                <a:ext uri="{FF2B5EF4-FFF2-40B4-BE49-F238E27FC236}">
                  <a16:creationId xmlns:a16="http://schemas.microsoft.com/office/drawing/2014/main" id="{B4CC1FEF-3C57-434D-85EB-7177AE39DC6E}"/>
                </a:ext>
              </a:extLst>
            </p:cNvPr>
            <p:cNvGrpSpPr/>
            <p:nvPr/>
          </p:nvGrpSpPr>
          <p:grpSpPr>
            <a:xfrm>
              <a:off x="4375115" y="1833845"/>
              <a:ext cx="7584156" cy="5023183"/>
              <a:chOff x="4569387" y="1859015"/>
              <a:chExt cx="7737332" cy="5124635"/>
            </a:xfrm>
          </p:grpSpPr>
          <p:sp>
            <p:nvSpPr>
              <p:cNvPr id="9" name="Rectangle 8">
                <a:extLst>
                  <a:ext uri="{FF2B5EF4-FFF2-40B4-BE49-F238E27FC236}">
                    <a16:creationId xmlns:a16="http://schemas.microsoft.com/office/drawing/2014/main" id="{9DE81A59-F6C0-40D9-8D37-CA7D0FFCAD3F}"/>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0" name="Picture 9">
                <a:extLst>
                  <a:ext uri="{FF2B5EF4-FFF2-40B4-BE49-F238E27FC236}">
                    <a16:creationId xmlns:a16="http://schemas.microsoft.com/office/drawing/2014/main" id="{EB0C9078-25AD-4D66-BE6E-752586100AC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8" name="Picture 7">
              <a:extLst>
                <a:ext uri="{FF2B5EF4-FFF2-40B4-BE49-F238E27FC236}">
                  <a16:creationId xmlns:a16="http://schemas.microsoft.com/office/drawing/2014/main" id="{BE41D175-36D6-4F48-A69D-5C016C46EE0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3029"/>
            <a:stretch/>
          </p:blipFill>
          <p:spPr>
            <a:xfrm>
              <a:off x="4579223" y="2139534"/>
              <a:ext cx="7175940" cy="4053034"/>
            </a:xfrm>
            <a:prstGeom prst="rect">
              <a:avLst/>
            </a:prstGeom>
          </p:spPr>
        </p:pic>
      </p:grpSp>
      <p:sp>
        <p:nvSpPr>
          <p:cNvPr id="6" name="TextBox 5">
            <a:extLst>
              <a:ext uri="{FF2B5EF4-FFF2-40B4-BE49-F238E27FC236}">
                <a16:creationId xmlns:a16="http://schemas.microsoft.com/office/drawing/2014/main" id="{B0D0949A-3CF8-4BFE-B0C0-E33E0F3282A0}"/>
              </a:ext>
            </a:extLst>
          </p:cNvPr>
          <p:cNvSpPr txBox="1"/>
          <p:nvPr/>
        </p:nvSpPr>
        <p:spPr>
          <a:xfrm>
            <a:off x="826264" y="4045720"/>
            <a:ext cx="3184633" cy="223479"/>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800" b="0" i="0" u="none" strike="noStrike" kern="0" cap="none" spc="0" normalizeH="0" baseline="0">
                <a:ln>
                  <a:noFill/>
                </a:ln>
                <a:gradFill>
                  <a:gsLst>
                    <a:gs pos="2917">
                      <a:srgbClr val="1A1A1A"/>
                    </a:gs>
                    <a:gs pos="30000">
                      <a:srgbClr val="1A1A1A"/>
                    </a:gs>
                  </a:gsLst>
                  <a:lin ang="5400000" scaled="0"/>
                </a:gradFill>
                <a:effectLst/>
                <a:uLnTx/>
                <a:uFillTx/>
              </a:defRPr>
            </a:lvl1pPr>
          </a:lstStyle>
          <a:p>
            <a:r>
              <a:rPr lang="en-US" sz="1600"/>
              <a:t>Cost Management By </a:t>
            </a:r>
            <a:r>
              <a:rPr lang="en-US" sz="1600" err="1"/>
              <a:t>Cloudyn</a:t>
            </a:r>
            <a:endParaRPr lang="en-US" sz="1600"/>
          </a:p>
        </p:txBody>
      </p:sp>
      <p:grpSp>
        <p:nvGrpSpPr>
          <p:cNvPr id="12" name="Group 11">
            <a:extLst>
              <a:ext uri="{FF2B5EF4-FFF2-40B4-BE49-F238E27FC236}">
                <a16:creationId xmlns:a16="http://schemas.microsoft.com/office/drawing/2014/main" id="{4A1D7A8F-1AB9-4F97-94E4-0B928CE0BDBF}"/>
              </a:ext>
            </a:extLst>
          </p:cNvPr>
          <p:cNvGrpSpPr/>
          <p:nvPr/>
        </p:nvGrpSpPr>
        <p:grpSpPr>
          <a:xfrm>
            <a:off x="766983" y="1535033"/>
            <a:ext cx="3184629" cy="2109265"/>
            <a:chOff x="4375115" y="1833845"/>
            <a:chExt cx="7584156" cy="5023183"/>
          </a:xfrm>
        </p:grpSpPr>
        <p:grpSp>
          <p:nvGrpSpPr>
            <p:cNvPr id="14" name="Group 13">
              <a:extLst>
                <a:ext uri="{FF2B5EF4-FFF2-40B4-BE49-F238E27FC236}">
                  <a16:creationId xmlns:a16="http://schemas.microsoft.com/office/drawing/2014/main" id="{1171B3A5-C523-49EF-86E3-70B80F27B2D4}"/>
                </a:ext>
              </a:extLst>
            </p:cNvPr>
            <p:cNvGrpSpPr/>
            <p:nvPr/>
          </p:nvGrpSpPr>
          <p:grpSpPr>
            <a:xfrm>
              <a:off x="4375115" y="1833845"/>
              <a:ext cx="7584156" cy="5023183"/>
              <a:chOff x="4569387" y="1859015"/>
              <a:chExt cx="7737332" cy="5124635"/>
            </a:xfrm>
          </p:grpSpPr>
          <p:sp>
            <p:nvSpPr>
              <p:cNvPr id="16" name="Rectangle 15">
                <a:extLst>
                  <a:ext uri="{FF2B5EF4-FFF2-40B4-BE49-F238E27FC236}">
                    <a16:creationId xmlns:a16="http://schemas.microsoft.com/office/drawing/2014/main" id="{2B28D5B3-AB0A-4C04-9AFA-727F2A21E1EE}"/>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7" name="Picture 16">
                <a:extLst>
                  <a:ext uri="{FF2B5EF4-FFF2-40B4-BE49-F238E27FC236}">
                    <a16:creationId xmlns:a16="http://schemas.microsoft.com/office/drawing/2014/main" id="{10583425-8365-4505-B233-7ECD3FFE391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15" name="Picture 14">
              <a:extLst>
                <a:ext uri="{FF2B5EF4-FFF2-40B4-BE49-F238E27FC236}">
                  <a16:creationId xmlns:a16="http://schemas.microsoft.com/office/drawing/2014/main" id="{87858686-7E85-40DE-8408-6170E305F78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579219" y="2128342"/>
              <a:ext cx="7175950" cy="4041936"/>
            </a:xfrm>
            <a:prstGeom prst="rect">
              <a:avLst/>
            </a:prstGeom>
            <a:effectLst/>
          </p:spPr>
        </p:pic>
      </p:grpSp>
      <p:sp>
        <p:nvSpPr>
          <p:cNvPr id="13" name="TextBox 12">
            <a:extLst>
              <a:ext uri="{FF2B5EF4-FFF2-40B4-BE49-F238E27FC236}">
                <a16:creationId xmlns:a16="http://schemas.microsoft.com/office/drawing/2014/main" id="{8E5C9224-5276-40A5-8BDA-95BC3F279F9D}"/>
              </a:ext>
            </a:extLst>
          </p:cNvPr>
          <p:cNvSpPr txBox="1"/>
          <p:nvPr/>
        </p:nvSpPr>
        <p:spPr>
          <a:xfrm>
            <a:off x="814321" y="1301805"/>
            <a:ext cx="3184629" cy="223479"/>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Enterprise Portal</a:t>
            </a:r>
          </a:p>
        </p:txBody>
      </p:sp>
      <p:pic>
        <p:nvPicPr>
          <p:cNvPr id="27" name="Picture 26">
            <a:extLst>
              <a:ext uri="{FF2B5EF4-FFF2-40B4-BE49-F238E27FC236}">
                <a16:creationId xmlns:a16="http://schemas.microsoft.com/office/drawing/2014/main" id="{530E5B6E-06B1-4AD1-A10C-B9098BA992B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52686" y="1658694"/>
            <a:ext cx="3013221" cy="1697233"/>
          </a:xfrm>
          <a:prstGeom prst="rect">
            <a:avLst/>
          </a:prstGeom>
          <a:effectLst/>
        </p:spPr>
      </p:pic>
      <p:pic>
        <p:nvPicPr>
          <p:cNvPr id="28" name="Picture 27">
            <a:extLst>
              <a:ext uri="{FF2B5EF4-FFF2-40B4-BE49-F238E27FC236}">
                <a16:creationId xmlns:a16="http://schemas.microsoft.com/office/drawing/2014/main" id="{457CA2D6-9687-41FE-ADB7-631BB6E0C4C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3029"/>
          <a:stretch/>
        </p:blipFill>
        <p:spPr>
          <a:xfrm>
            <a:off x="852685" y="4376799"/>
            <a:ext cx="3013221" cy="1701894"/>
          </a:xfrm>
          <a:prstGeom prst="rect">
            <a:avLst/>
          </a:prstGeom>
        </p:spPr>
      </p:pic>
      <p:grpSp>
        <p:nvGrpSpPr>
          <p:cNvPr id="18" name="Group 17">
            <a:extLst>
              <a:ext uri="{FF2B5EF4-FFF2-40B4-BE49-F238E27FC236}">
                <a16:creationId xmlns:a16="http://schemas.microsoft.com/office/drawing/2014/main" id="{3FE09A00-9CF3-4C21-A584-B7F0C965165C}"/>
              </a:ext>
            </a:extLst>
          </p:cNvPr>
          <p:cNvGrpSpPr/>
          <p:nvPr/>
        </p:nvGrpSpPr>
        <p:grpSpPr>
          <a:xfrm>
            <a:off x="5177476" y="1880599"/>
            <a:ext cx="6338410" cy="4198094"/>
            <a:chOff x="4375115" y="1833845"/>
            <a:chExt cx="7584156" cy="5023183"/>
          </a:xfrm>
        </p:grpSpPr>
        <p:grpSp>
          <p:nvGrpSpPr>
            <p:cNvPr id="19" name="Group 18">
              <a:extLst>
                <a:ext uri="{FF2B5EF4-FFF2-40B4-BE49-F238E27FC236}">
                  <a16:creationId xmlns:a16="http://schemas.microsoft.com/office/drawing/2014/main" id="{75E70464-1CD1-4289-B8DC-6FBDE802B294}"/>
                </a:ext>
              </a:extLst>
            </p:cNvPr>
            <p:cNvGrpSpPr/>
            <p:nvPr/>
          </p:nvGrpSpPr>
          <p:grpSpPr>
            <a:xfrm>
              <a:off x="4375115" y="1833845"/>
              <a:ext cx="7584156" cy="5023183"/>
              <a:chOff x="4569387" y="1859015"/>
              <a:chExt cx="7737332" cy="5124635"/>
            </a:xfrm>
          </p:grpSpPr>
          <p:sp>
            <p:nvSpPr>
              <p:cNvPr id="22" name="Rectangle 21">
                <a:extLst>
                  <a:ext uri="{FF2B5EF4-FFF2-40B4-BE49-F238E27FC236}">
                    <a16:creationId xmlns:a16="http://schemas.microsoft.com/office/drawing/2014/main" id="{FB01101C-7A03-46B7-A403-B3359ECE7C6D}"/>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3" name="Picture 22">
                <a:extLst>
                  <a:ext uri="{FF2B5EF4-FFF2-40B4-BE49-F238E27FC236}">
                    <a16:creationId xmlns:a16="http://schemas.microsoft.com/office/drawing/2014/main" id="{ABD88DCD-8FE6-4699-8D5F-518D012B65A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20" name="Picture 19">
              <a:extLst>
                <a:ext uri="{FF2B5EF4-FFF2-40B4-BE49-F238E27FC236}">
                  <a16:creationId xmlns:a16="http://schemas.microsoft.com/office/drawing/2014/main" id="{596D141B-99CD-4E68-B210-5778088C4541}"/>
                </a:ext>
              </a:extLst>
            </p:cNvPr>
            <p:cNvPicPr>
              <a:picLocks noChangeAspect="1"/>
            </p:cNvPicPr>
            <p:nvPr/>
          </p:nvPicPr>
          <p:blipFill rotWithShape="1">
            <a:blip r:embed="rId6"/>
            <a:srcRect r="3410"/>
            <a:stretch/>
          </p:blipFill>
          <p:spPr>
            <a:xfrm>
              <a:off x="4595208" y="2124926"/>
              <a:ext cx="7152786" cy="4047449"/>
            </a:xfrm>
            <a:prstGeom prst="rect">
              <a:avLst/>
            </a:prstGeom>
          </p:spPr>
        </p:pic>
        <p:sp>
          <p:nvSpPr>
            <p:cNvPr id="21" name="Rectangle 20">
              <a:extLst>
                <a:ext uri="{FF2B5EF4-FFF2-40B4-BE49-F238E27FC236}">
                  <a16:creationId xmlns:a16="http://schemas.microsoft.com/office/drawing/2014/main" id="{DD4A78C7-DA2A-45E4-A5D8-277642F4ED36}"/>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5" name="TextBox 24">
            <a:extLst>
              <a:ext uri="{FF2B5EF4-FFF2-40B4-BE49-F238E27FC236}">
                <a16:creationId xmlns:a16="http://schemas.microsoft.com/office/drawing/2014/main" id="{D11B75EA-8673-467B-871D-217B9E0C344E}"/>
              </a:ext>
            </a:extLst>
          </p:cNvPr>
          <p:cNvSpPr txBox="1"/>
          <p:nvPr/>
        </p:nvSpPr>
        <p:spPr>
          <a:xfrm>
            <a:off x="5302131" y="1566449"/>
            <a:ext cx="4146304" cy="430887"/>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gradFill>
                  <a:gsLst>
                    <a:gs pos="2917">
                      <a:srgbClr val="1A1A1A"/>
                    </a:gs>
                    <a:gs pos="30000">
                      <a:srgbClr val="1A1A1A"/>
                    </a:gs>
                  </a:gsLst>
                  <a:lin ang="5400000" scaled="0"/>
                </a:gradFill>
                <a:effectLst/>
                <a:uLnTx/>
                <a:uFillTx/>
              </a:rPr>
              <a:t>Azure Cost Management</a:t>
            </a:r>
          </a:p>
        </p:txBody>
      </p:sp>
      <p:grpSp>
        <p:nvGrpSpPr>
          <p:cNvPr id="30" name="Group 29">
            <a:extLst>
              <a:ext uri="{FF2B5EF4-FFF2-40B4-BE49-F238E27FC236}">
                <a16:creationId xmlns:a16="http://schemas.microsoft.com/office/drawing/2014/main" id="{CD407DAF-6FCC-49E6-B4EF-34A22693B474}"/>
              </a:ext>
            </a:extLst>
          </p:cNvPr>
          <p:cNvGrpSpPr/>
          <p:nvPr/>
        </p:nvGrpSpPr>
        <p:grpSpPr>
          <a:xfrm>
            <a:off x="10798955" y="1638138"/>
            <a:ext cx="1040524" cy="1040524"/>
            <a:chOff x="10384221" y="978601"/>
            <a:chExt cx="1040524" cy="1040524"/>
          </a:xfrm>
        </p:grpSpPr>
        <p:sp>
          <p:nvSpPr>
            <p:cNvPr id="29" name="Oval 28">
              <a:extLst>
                <a:ext uri="{FF2B5EF4-FFF2-40B4-BE49-F238E27FC236}">
                  <a16:creationId xmlns:a16="http://schemas.microsoft.com/office/drawing/2014/main" id="{9A7C9339-D2E6-4760-AEA4-C228A9706CA3}"/>
                </a:ext>
              </a:extLst>
            </p:cNvPr>
            <p:cNvSpPr/>
            <p:nvPr/>
          </p:nvSpPr>
          <p:spPr bwMode="auto">
            <a:xfrm>
              <a:off x="10384221" y="978601"/>
              <a:ext cx="1040524" cy="1040524"/>
            </a:xfrm>
            <a:prstGeom prst="ellipse">
              <a:avLst/>
            </a:prstGeom>
            <a:solidFill>
              <a:schemeClr val="bg1"/>
            </a:solidFill>
            <a:ln w="10795" cap="flat" cmpd="sng" algn="ctr">
              <a:noFill/>
              <a:prstDash val="solid"/>
            </a:ln>
            <a:effectLst>
              <a:outerShdw blurRad="254000" sx="102000" sy="102000" algn="ctr" rotWithShape="0">
                <a:srgbClr val="000000">
                  <a:alpha val="41000"/>
                </a:srgbClr>
              </a:outerShdw>
            </a:effectLst>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2671938" tIns="1192557" rIns="793496" bIns="2465156" numCol="1" spcCol="1270" rtlCol="0" fromWordArt="0" anchor="ctr" anchorCtr="0" forceAA="0" compatLnSpc="1">
              <a:prstTxWarp prst="textNoShape">
                <a:avLst/>
              </a:prstTxWarp>
              <a:noAutofit/>
            </a:bodyPr>
            <a:lstStyle/>
            <a:p>
              <a:pPr algn="ctr" defTabSz="932563">
                <a:lnSpc>
                  <a:spcPct val="90000"/>
                </a:lnSpc>
                <a:spcBef>
                  <a:spcPct val="0"/>
                </a:spcBef>
                <a:spcAft>
                  <a:spcPct val="35000"/>
                </a:spcAft>
              </a:pPr>
              <a:endParaRPr lang="en-US" err="1">
                <a:solidFill>
                  <a:srgbClr val="0078D4"/>
                </a:solidFill>
                <a:latin typeface="Segoe UI Semibold"/>
              </a:endParaRPr>
            </a:p>
          </p:txBody>
        </p:sp>
        <p:pic>
          <p:nvPicPr>
            <p:cNvPr id="26" name="Graphic 25">
              <a:extLst>
                <a:ext uri="{FF2B5EF4-FFF2-40B4-BE49-F238E27FC236}">
                  <a16:creationId xmlns:a16="http://schemas.microsoft.com/office/drawing/2014/main" id="{149251B1-65EC-4E3F-8013-1E31E2F7B29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53899" y="1148279"/>
              <a:ext cx="701168" cy="701168"/>
            </a:xfrm>
            <a:prstGeom prst="rect">
              <a:avLst/>
            </a:prstGeom>
          </p:spPr>
        </p:pic>
      </p:grpSp>
    </p:spTree>
    <p:extLst>
      <p:ext uri="{BB962C8B-B14F-4D97-AF65-F5344CB8AC3E}">
        <p14:creationId xmlns:p14="http://schemas.microsoft.com/office/powerpoint/2010/main" val="2817677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47"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750"/>
                                        <p:tgtEl>
                                          <p:spTgt spid="13"/>
                                        </p:tgtEl>
                                      </p:cBhvr>
                                    </p:animEffect>
                                    <p:anim calcmode="lin" valueType="num">
                                      <p:cBhvr>
                                        <p:cTn id="12" dur="750" fill="hold"/>
                                        <p:tgtEl>
                                          <p:spTgt spid="13"/>
                                        </p:tgtEl>
                                        <p:attrNameLst>
                                          <p:attrName>ppt_x</p:attrName>
                                        </p:attrNameLst>
                                      </p:cBhvr>
                                      <p:tavLst>
                                        <p:tav tm="0">
                                          <p:val>
                                            <p:strVal val="#ppt_x"/>
                                          </p:val>
                                        </p:tav>
                                        <p:tav tm="100000">
                                          <p:val>
                                            <p:strVal val="#ppt_x"/>
                                          </p:val>
                                        </p:tav>
                                      </p:tavLst>
                                    </p:anim>
                                    <p:anim calcmode="lin" valueType="num">
                                      <p:cBhvr>
                                        <p:cTn id="13" dur="750" fill="hold"/>
                                        <p:tgtEl>
                                          <p:spTgt spid="13"/>
                                        </p:tgtEl>
                                        <p:attrNameLst>
                                          <p:attrName>ppt_y</p:attrName>
                                        </p:attrNameLst>
                                      </p:cBhvr>
                                      <p:tavLst>
                                        <p:tav tm="0">
                                          <p:val>
                                            <p:strVal val="#ppt_y-.1"/>
                                          </p:val>
                                        </p:tav>
                                        <p:tav tm="100000">
                                          <p:val>
                                            <p:strVal val="#ppt_y"/>
                                          </p:val>
                                        </p:tav>
                                      </p:tavLst>
                                    </p:anim>
                                  </p:childTnLst>
                                </p:cTn>
                              </p:par>
                              <p:par>
                                <p:cTn id="14" presetID="2" presetClass="entr" presetSubtype="8" decel="100000" fill="hold" nodeType="withEffect">
                                  <p:stCondLst>
                                    <p:cond delay="50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750" fill="hold"/>
                                        <p:tgtEl>
                                          <p:spTgt spid="5"/>
                                        </p:tgtEl>
                                        <p:attrNameLst>
                                          <p:attrName>ppt_x</p:attrName>
                                        </p:attrNameLst>
                                      </p:cBhvr>
                                      <p:tavLst>
                                        <p:tav tm="0">
                                          <p:val>
                                            <p:strVal val="0-#ppt_w/2"/>
                                          </p:val>
                                        </p:tav>
                                        <p:tav tm="100000">
                                          <p:val>
                                            <p:strVal val="#ppt_x"/>
                                          </p:val>
                                        </p:tav>
                                      </p:tavLst>
                                    </p:anim>
                                    <p:anim calcmode="lin" valueType="num">
                                      <p:cBhvr additive="base">
                                        <p:cTn id="17" dur="750" fill="hold"/>
                                        <p:tgtEl>
                                          <p:spTgt spid="5"/>
                                        </p:tgtEl>
                                        <p:attrNameLst>
                                          <p:attrName>ppt_y</p:attrName>
                                        </p:attrNameLst>
                                      </p:cBhvr>
                                      <p:tavLst>
                                        <p:tav tm="0">
                                          <p:val>
                                            <p:strVal val="#ppt_y"/>
                                          </p:val>
                                        </p:tav>
                                        <p:tav tm="100000">
                                          <p:val>
                                            <p:strVal val="#ppt_y"/>
                                          </p:val>
                                        </p:tav>
                                      </p:tavLst>
                                    </p:anim>
                                  </p:childTnLst>
                                </p:cTn>
                              </p:par>
                              <p:par>
                                <p:cTn id="18" presetID="47" presetClass="entr" presetSubtype="0" fill="hold" grpId="0" nodeType="with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750"/>
                                        <p:tgtEl>
                                          <p:spTgt spid="6"/>
                                        </p:tgtEl>
                                      </p:cBhvr>
                                    </p:animEffect>
                                    <p:anim calcmode="lin" valueType="num">
                                      <p:cBhvr>
                                        <p:cTn id="21" dur="750" fill="hold"/>
                                        <p:tgtEl>
                                          <p:spTgt spid="6"/>
                                        </p:tgtEl>
                                        <p:attrNameLst>
                                          <p:attrName>ppt_x</p:attrName>
                                        </p:attrNameLst>
                                      </p:cBhvr>
                                      <p:tavLst>
                                        <p:tav tm="0">
                                          <p:val>
                                            <p:strVal val="#ppt_x"/>
                                          </p:val>
                                        </p:tav>
                                        <p:tav tm="100000">
                                          <p:val>
                                            <p:strVal val="#ppt_x"/>
                                          </p:val>
                                        </p:tav>
                                      </p:tavLst>
                                    </p:anim>
                                    <p:anim calcmode="lin" valueType="num">
                                      <p:cBhvr>
                                        <p:cTn id="22" dur="750" fill="hold"/>
                                        <p:tgtEl>
                                          <p:spTgt spid="6"/>
                                        </p:tgtEl>
                                        <p:attrNameLst>
                                          <p:attrName>ppt_y</p:attrName>
                                        </p:attrNameLst>
                                      </p:cBhvr>
                                      <p:tavLst>
                                        <p:tav tm="0">
                                          <p:val>
                                            <p:strVal val="#ppt_y-.1"/>
                                          </p:val>
                                        </p:tav>
                                        <p:tav tm="100000">
                                          <p:val>
                                            <p:strVal val="#ppt_y"/>
                                          </p:val>
                                        </p:tav>
                                      </p:tavLst>
                                    </p:anim>
                                  </p:childTnLst>
                                </p:cTn>
                              </p:par>
                              <p:par>
                                <p:cTn id="23" presetID="10" presetClass="entr" presetSubtype="0" fill="hold" nodeType="withEffect">
                                  <p:stCondLst>
                                    <p:cond delay="125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nodeType="withEffect">
                                  <p:stCondLst>
                                    <p:cond delay="125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1750"/>
                            </p:stCondLst>
                            <p:childTnLst>
                              <p:par>
                                <p:cTn id="30" presetID="42" presetClass="path" presetSubtype="0" accel="50000" decel="50000" fill="hold" nodeType="afterEffect">
                                  <p:stCondLst>
                                    <p:cond delay="0"/>
                                  </p:stCondLst>
                                  <p:childTnLst>
                                    <p:animMotion origin="layout" path="M 4.16667E-7 1.48148E-6 L 0.47344 -0.19537 " pathEditMode="relative" rAng="0" ptsTypes="AA">
                                      <p:cBhvr>
                                        <p:cTn id="31" dur="2000" fill="hold"/>
                                        <p:tgtEl>
                                          <p:spTgt spid="28"/>
                                        </p:tgtEl>
                                        <p:attrNameLst>
                                          <p:attrName>ppt_x</p:attrName>
                                          <p:attrName>ppt_y</p:attrName>
                                        </p:attrNameLst>
                                      </p:cBhvr>
                                      <p:rCtr x="23672" y="-9769"/>
                                    </p:animMotion>
                                  </p:childTnLst>
                                </p:cTn>
                              </p:par>
                              <p:par>
                                <p:cTn id="32" presetID="42" presetClass="path" presetSubtype="0" accel="50000" decel="50000" fill="hold" nodeType="withEffect">
                                  <p:stCondLst>
                                    <p:cond delay="0"/>
                                  </p:stCondLst>
                                  <p:childTnLst>
                                    <p:animMotion origin="layout" path="M 4.16667E-7 7.40741E-7 L 0.46562 0.20347 " pathEditMode="relative" rAng="0" ptsTypes="AA">
                                      <p:cBhvr>
                                        <p:cTn id="33" dur="2000" fill="hold"/>
                                        <p:tgtEl>
                                          <p:spTgt spid="27"/>
                                        </p:tgtEl>
                                        <p:attrNameLst>
                                          <p:attrName>ppt_x</p:attrName>
                                          <p:attrName>ppt_y</p:attrName>
                                        </p:attrNameLst>
                                      </p:cBhvr>
                                      <p:rCtr x="23281" y="10162"/>
                                    </p:animMotion>
                                  </p:childTnLst>
                                </p:cTn>
                              </p:par>
                              <p:par>
                                <p:cTn id="34" presetID="22" presetClass="entr" presetSubtype="8"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2000"/>
                                        <p:tgtEl>
                                          <p:spTgt spid="11"/>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left)">
                                      <p:cBhvr>
                                        <p:cTn id="39" dur="2000"/>
                                        <p:tgtEl>
                                          <p:spTgt spid="4"/>
                                        </p:tgtEl>
                                      </p:cBhvr>
                                    </p:animEffect>
                                  </p:childTnLst>
                                </p:cTn>
                              </p:par>
                              <p:par>
                                <p:cTn id="40" presetID="10" presetClass="entr" presetSubtype="0" fill="hold" nodeType="withEffect">
                                  <p:stCondLst>
                                    <p:cond delay="100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750"/>
                                        <p:tgtEl>
                                          <p:spTgt spid="18"/>
                                        </p:tgtEl>
                                      </p:cBhvr>
                                    </p:animEffect>
                                  </p:childTnLst>
                                </p:cTn>
                              </p:par>
                              <p:par>
                                <p:cTn id="43" presetID="47" presetClass="entr" presetSubtype="0" fill="hold" grpId="0" nodeType="withEffect">
                                  <p:stCondLst>
                                    <p:cond delay="100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750"/>
                                        <p:tgtEl>
                                          <p:spTgt spid="25"/>
                                        </p:tgtEl>
                                      </p:cBhvr>
                                    </p:animEffect>
                                    <p:anim calcmode="lin" valueType="num">
                                      <p:cBhvr>
                                        <p:cTn id="46" dur="750" fill="hold"/>
                                        <p:tgtEl>
                                          <p:spTgt spid="25"/>
                                        </p:tgtEl>
                                        <p:attrNameLst>
                                          <p:attrName>ppt_x</p:attrName>
                                        </p:attrNameLst>
                                      </p:cBhvr>
                                      <p:tavLst>
                                        <p:tav tm="0">
                                          <p:val>
                                            <p:strVal val="#ppt_x"/>
                                          </p:val>
                                        </p:tav>
                                        <p:tav tm="100000">
                                          <p:val>
                                            <p:strVal val="#ppt_x"/>
                                          </p:val>
                                        </p:tav>
                                      </p:tavLst>
                                    </p:anim>
                                    <p:anim calcmode="lin" valueType="num">
                                      <p:cBhvr>
                                        <p:cTn id="47" dur="750" fill="hold"/>
                                        <p:tgtEl>
                                          <p:spTgt spid="25"/>
                                        </p:tgtEl>
                                        <p:attrNameLst>
                                          <p:attrName>ppt_y</p:attrName>
                                        </p:attrNameLst>
                                      </p:cBhvr>
                                      <p:tavLst>
                                        <p:tav tm="0">
                                          <p:val>
                                            <p:strVal val="#ppt_y-.1"/>
                                          </p:val>
                                        </p:tav>
                                        <p:tav tm="100000">
                                          <p:val>
                                            <p:strVal val="#ppt_y"/>
                                          </p:val>
                                        </p:tav>
                                      </p:tavLst>
                                    </p:anim>
                                  </p:childTnLst>
                                </p:cTn>
                              </p:par>
                              <p:par>
                                <p:cTn id="48" presetID="2" presetClass="entr" presetSubtype="2" decel="100000" fill="hold" nodeType="withEffect">
                                  <p:stCondLst>
                                    <p:cond delay="1000"/>
                                  </p:stCondLst>
                                  <p:childTnLst>
                                    <p:set>
                                      <p:cBhvr>
                                        <p:cTn id="49" dur="1" fill="hold">
                                          <p:stCondLst>
                                            <p:cond delay="0"/>
                                          </p:stCondLst>
                                        </p:cTn>
                                        <p:tgtEl>
                                          <p:spTgt spid="30"/>
                                        </p:tgtEl>
                                        <p:attrNameLst>
                                          <p:attrName>style.visibility</p:attrName>
                                        </p:attrNameLst>
                                      </p:cBhvr>
                                      <p:to>
                                        <p:strVal val="visible"/>
                                      </p:to>
                                    </p:set>
                                    <p:anim calcmode="lin" valueType="num">
                                      <p:cBhvr additive="base">
                                        <p:cTn id="50" dur="750" fill="hold"/>
                                        <p:tgtEl>
                                          <p:spTgt spid="30"/>
                                        </p:tgtEl>
                                        <p:attrNameLst>
                                          <p:attrName>ppt_x</p:attrName>
                                        </p:attrNameLst>
                                      </p:cBhvr>
                                      <p:tavLst>
                                        <p:tav tm="0">
                                          <p:val>
                                            <p:strVal val="1+#ppt_w/2"/>
                                          </p:val>
                                        </p:tav>
                                        <p:tav tm="100000">
                                          <p:val>
                                            <p:strVal val="#ppt_x"/>
                                          </p:val>
                                        </p:tav>
                                      </p:tavLst>
                                    </p:anim>
                                    <p:anim calcmode="lin" valueType="num">
                                      <p:cBhvr additive="base">
                                        <p:cTn id="51" dur="75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6" grpId="0"/>
      <p:bldP spid="13" grpId="0"/>
      <p:bldP spid="2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30E4F-3E49-4D50-A9DB-6468452072F4}"/>
              </a:ext>
            </a:extLst>
          </p:cNvPr>
          <p:cNvSpPr>
            <a:spLocks noGrp="1"/>
          </p:cNvSpPr>
          <p:nvPr>
            <p:ph type="title"/>
          </p:nvPr>
        </p:nvSpPr>
        <p:spPr/>
        <p:txBody>
          <a:bodyPr/>
          <a:lstStyle/>
          <a:p>
            <a:r>
              <a:rPr lang="en-US"/>
              <a:t>Cost Analysis</a:t>
            </a:r>
          </a:p>
        </p:txBody>
      </p:sp>
      <p:grpSp>
        <p:nvGrpSpPr>
          <p:cNvPr id="4" name="Group 3">
            <a:extLst>
              <a:ext uri="{FF2B5EF4-FFF2-40B4-BE49-F238E27FC236}">
                <a16:creationId xmlns:a16="http://schemas.microsoft.com/office/drawing/2014/main" id="{3BE1C9FA-EB74-435C-8395-83DF2F96312A}"/>
              </a:ext>
            </a:extLst>
          </p:cNvPr>
          <p:cNvGrpSpPr/>
          <p:nvPr/>
        </p:nvGrpSpPr>
        <p:grpSpPr>
          <a:xfrm>
            <a:off x="4375115" y="1833845"/>
            <a:ext cx="7584156" cy="5023183"/>
            <a:chOff x="4375115" y="1833845"/>
            <a:chExt cx="7584156" cy="5023183"/>
          </a:xfrm>
          <a:effectLst>
            <a:outerShdw blurRad="50800" dist="38100" dir="2700000" algn="tl" rotWithShape="0">
              <a:prstClr val="black">
                <a:alpha val="40000"/>
              </a:prstClr>
            </a:outerShdw>
          </a:effectLst>
        </p:grpSpPr>
        <p:grpSp>
          <p:nvGrpSpPr>
            <p:cNvPr id="5" name="Group 4">
              <a:extLst>
                <a:ext uri="{FF2B5EF4-FFF2-40B4-BE49-F238E27FC236}">
                  <a16:creationId xmlns:a16="http://schemas.microsoft.com/office/drawing/2014/main" id="{8343A04C-3BD1-47D1-A714-EA7ECFE7CD31}"/>
                </a:ext>
              </a:extLst>
            </p:cNvPr>
            <p:cNvGrpSpPr/>
            <p:nvPr/>
          </p:nvGrpSpPr>
          <p:grpSpPr>
            <a:xfrm>
              <a:off x="4375115" y="1833845"/>
              <a:ext cx="7584156" cy="5023183"/>
              <a:chOff x="4569387" y="1859015"/>
              <a:chExt cx="7737332" cy="5124635"/>
            </a:xfrm>
          </p:grpSpPr>
          <p:sp>
            <p:nvSpPr>
              <p:cNvPr id="7" name="Rectangle 6">
                <a:extLst>
                  <a:ext uri="{FF2B5EF4-FFF2-40B4-BE49-F238E27FC236}">
                    <a16:creationId xmlns:a16="http://schemas.microsoft.com/office/drawing/2014/main" id="{B429ED4E-1CEA-484A-BD84-EE5F81366ABE}"/>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 name="Picture 7">
                <a:extLst>
                  <a:ext uri="{FF2B5EF4-FFF2-40B4-BE49-F238E27FC236}">
                    <a16:creationId xmlns:a16="http://schemas.microsoft.com/office/drawing/2014/main" id="{4BBE58E6-A15F-4C07-970F-6238159F03F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sp>
          <p:nvSpPr>
            <p:cNvPr id="6" name="Rectangle 5">
              <a:extLst>
                <a:ext uri="{FF2B5EF4-FFF2-40B4-BE49-F238E27FC236}">
                  <a16:creationId xmlns:a16="http://schemas.microsoft.com/office/drawing/2014/main" id="{77E30301-4B0F-44F9-8EFD-E986539CE0EA}"/>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3D608F39-F36C-43A3-BA32-B66B0AE73225}"/>
              </a:ext>
            </a:extLst>
          </p:cNvPr>
          <p:cNvGrpSpPr/>
          <p:nvPr/>
        </p:nvGrpSpPr>
        <p:grpSpPr>
          <a:xfrm>
            <a:off x="596794" y="2024769"/>
            <a:ext cx="3778321" cy="3568635"/>
            <a:chOff x="596794" y="2434623"/>
            <a:chExt cx="3778321" cy="3568635"/>
          </a:xfrm>
        </p:grpSpPr>
        <p:sp>
          <p:nvSpPr>
            <p:cNvPr id="9" name="Rectangle 8">
              <a:extLst>
                <a:ext uri="{FF2B5EF4-FFF2-40B4-BE49-F238E27FC236}">
                  <a16:creationId xmlns:a16="http://schemas.microsoft.com/office/drawing/2014/main" id="{6050A75C-E160-4EC9-B81F-05C31CA2A28A}"/>
                </a:ext>
              </a:extLst>
            </p:cNvPr>
            <p:cNvSpPr/>
            <p:nvPr/>
          </p:nvSpPr>
          <p:spPr bwMode="auto">
            <a:xfrm>
              <a:off x="596794" y="3460021"/>
              <a:ext cx="3474643"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Date Ranges</a:t>
              </a:r>
            </a:p>
          </p:txBody>
        </p:sp>
        <p:sp>
          <p:nvSpPr>
            <p:cNvPr id="10" name="Rectangle 9">
              <a:extLst>
                <a:ext uri="{FF2B5EF4-FFF2-40B4-BE49-F238E27FC236}">
                  <a16:creationId xmlns:a16="http://schemas.microsoft.com/office/drawing/2014/main" id="{2E811C90-F289-4D45-B967-E02A2365D7D4}"/>
                </a:ext>
              </a:extLst>
            </p:cNvPr>
            <p:cNvSpPr/>
            <p:nvPr/>
          </p:nvSpPr>
          <p:spPr>
            <a:xfrm>
              <a:off x="596794" y="4485419"/>
              <a:ext cx="3635313"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Saved and scheduled reports</a:t>
              </a:r>
            </a:p>
          </p:txBody>
        </p:sp>
        <p:sp>
          <p:nvSpPr>
            <p:cNvPr id="11" name="Rectangle 10">
              <a:extLst>
                <a:ext uri="{FF2B5EF4-FFF2-40B4-BE49-F238E27FC236}">
                  <a16:creationId xmlns:a16="http://schemas.microsoft.com/office/drawing/2014/main" id="{8D4126EE-F7B4-48AA-8F50-1A67F1F2BD69}"/>
                </a:ext>
              </a:extLst>
            </p:cNvPr>
            <p:cNvSpPr/>
            <p:nvPr/>
          </p:nvSpPr>
          <p:spPr>
            <a:xfrm>
              <a:off x="596794" y="2434623"/>
              <a:ext cx="2525819"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Detailed Cost Exploration</a:t>
              </a:r>
            </a:p>
          </p:txBody>
        </p:sp>
        <p:sp>
          <p:nvSpPr>
            <p:cNvPr id="12" name="Rectangle 11">
              <a:extLst>
                <a:ext uri="{FF2B5EF4-FFF2-40B4-BE49-F238E27FC236}">
                  <a16:creationId xmlns:a16="http://schemas.microsoft.com/office/drawing/2014/main" id="{41A5F843-6F79-4505-B2AF-ACF1C0171E7B}"/>
                </a:ext>
              </a:extLst>
            </p:cNvPr>
            <p:cNvSpPr/>
            <p:nvPr/>
          </p:nvSpPr>
          <p:spPr>
            <a:xfrm>
              <a:off x="596794" y="3972720"/>
              <a:ext cx="3499525"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Daily, accumulated, monthly grain</a:t>
              </a:r>
            </a:p>
          </p:txBody>
        </p:sp>
        <p:sp>
          <p:nvSpPr>
            <p:cNvPr id="13" name="Rectangle 12">
              <a:extLst>
                <a:ext uri="{FF2B5EF4-FFF2-40B4-BE49-F238E27FC236}">
                  <a16:creationId xmlns:a16="http://schemas.microsoft.com/office/drawing/2014/main" id="{675BD735-ED23-4C68-B397-D24D5A631ED1}"/>
                </a:ext>
              </a:extLst>
            </p:cNvPr>
            <p:cNvSpPr/>
            <p:nvPr/>
          </p:nvSpPr>
          <p:spPr>
            <a:xfrm>
              <a:off x="596794" y="2947322"/>
              <a:ext cx="3759306"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Group, filter and view by 14 dimensions</a:t>
              </a:r>
            </a:p>
          </p:txBody>
        </p:sp>
        <p:sp>
          <p:nvSpPr>
            <p:cNvPr id="14" name="Rectangle 13">
              <a:extLst>
                <a:ext uri="{FF2B5EF4-FFF2-40B4-BE49-F238E27FC236}">
                  <a16:creationId xmlns:a16="http://schemas.microsoft.com/office/drawing/2014/main" id="{1466E080-4523-4486-A481-DF7EFEBBB1F1}"/>
                </a:ext>
              </a:extLst>
            </p:cNvPr>
            <p:cNvSpPr/>
            <p:nvPr/>
          </p:nvSpPr>
          <p:spPr>
            <a:xfrm>
              <a:off x="596794" y="4998118"/>
              <a:ext cx="3401819"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Integrated with Budgets</a:t>
              </a:r>
            </a:p>
          </p:txBody>
        </p:sp>
        <p:sp>
          <p:nvSpPr>
            <p:cNvPr id="15" name="Rectangle 14">
              <a:extLst>
                <a:ext uri="{FF2B5EF4-FFF2-40B4-BE49-F238E27FC236}">
                  <a16:creationId xmlns:a16="http://schemas.microsoft.com/office/drawing/2014/main" id="{075DA5BE-7F2D-48B8-A076-850745C12B3A}"/>
                </a:ext>
              </a:extLst>
            </p:cNvPr>
            <p:cNvSpPr/>
            <p:nvPr/>
          </p:nvSpPr>
          <p:spPr>
            <a:xfrm>
              <a:off x="596794" y="5510815"/>
              <a:ext cx="3778321" cy="492443"/>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Enrollment, subscription, management group and resource group scope</a:t>
              </a:r>
            </a:p>
          </p:txBody>
        </p:sp>
      </p:grpSp>
      <p:grpSp>
        <p:nvGrpSpPr>
          <p:cNvPr id="16" name="Group 15">
            <a:extLst>
              <a:ext uri="{FF2B5EF4-FFF2-40B4-BE49-F238E27FC236}">
                <a16:creationId xmlns:a16="http://schemas.microsoft.com/office/drawing/2014/main" id="{10309EE9-1C81-4539-8E12-9246F17D4D70}"/>
              </a:ext>
            </a:extLst>
          </p:cNvPr>
          <p:cNvGrpSpPr/>
          <p:nvPr/>
        </p:nvGrpSpPr>
        <p:grpSpPr>
          <a:xfrm>
            <a:off x="4589287" y="2118583"/>
            <a:ext cx="7173176" cy="4073770"/>
            <a:chOff x="4589287" y="2118583"/>
            <a:chExt cx="7173176" cy="4073770"/>
          </a:xfrm>
        </p:grpSpPr>
        <p:pic>
          <p:nvPicPr>
            <p:cNvPr id="17" name="Picture 16">
              <a:extLst>
                <a:ext uri="{FF2B5EF4-FFF2-40B4-BE49-F238E27FC236}">
                  <a16:creationId xmlns:a16="http://schemas.microsoft.com/office/drawing/2014/main" id="{05AB6405-E0C4-4DC2-AF0F-D9895DB86FD4}"/>
                </a:ext>
              </a:extLst>
            </p:cNvPr>
            <p:cNvPicPr>
              <a:picLocks noChangeAspect="1"/>
            </p:cNvPicPr>
            <p:nvPr/>
          </p:nvPicPr>
          <p:blipFill rotWithShape="1">
            <a:blip r:embed="rId4"/>
            <a:srcRect r="3410"/>
            <a:stretch/>
          </p:blipFill>
          <p:spPr>
            <a:xfrm>
              <a:off x="4589287" y="2118583"/>
              <a:ext cx="7173176" cy="4073770"/>
            </a:xfrm>
            <a:prstGeom prst="rect">
              <a:avLst/>
            </a:prstGeom>
          </p:spPr>
        </p:pic>
        <p:sp>
          <p:nvSpPr>
            <p:cNvPr id="18" name="Rectangle 17">
              <a:extLst>
                <a:ext uri="{FF2B5EF4-FFF2-40B4-BE49-F238E27FC236}">
                  <a16:creationId xmlns:a16="http://schemas.microsoft.com/office/drawing/2014/main" id="{13C816E4-E9BA-48CA-94CE-D73302B0BE35}"/>
                </a:ext>
              </a:extLst>
            </p:cNvPr>
            <p:cNvSpPr/>
            <p:nvPr/>
          </p:nvSpPr>
          <p:spPr bwMode="auto">
            <a:xfrm>
              <a:off x="4900811" y="2342508"/>
              <a:ext cx="6861652" cy="38498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62BED850-B32A-46CC-995E-391B784B8C77}"/>
              </a:ext>
            </a:extLst>
          </p:cNvPr>
          <p:cNvGrpSpPr/>
          <p:nvPr/>
        </p:nvGrpSpPr>
        <p:grpSpPr>
          <a:xfrm>
            <a:off x="4608608" y="2118582"/>
            <a:ext cx="7144169" cy="4073770"/>
            <a:chOff x="718257" y="0"/>
            <a:chExt cx="10755485" cy="6984278"/>
          </a:xfrm>
        </p:grpSpPr>
        <p:grpSp>
          <p:nvGrpSpPr>
            <p:cNvPr id="22" name="Group 21">
              <a:extLst>
                <a:ext uri="{FF2B5EF4-FFF2-40B4-BE49-F238E27FC236}">
                  <a16:creationId xmlns:a16="http://schemas.microsoft.com/office/drawing/2014/main" id="{8DA81BFF-4F07-4F50-ADFA-1F4F73A6F70A}"/>
                </a:ext>
              </a:extLst>
            </p:cNvPr>
            <p:cNvGrpSpPr/>
            <p:nvPr/>
          </p:nvGrpSpPr>
          <p:grpSpPr>
            <a:xfrm>
              <a:off x="718257" y="0"/>
              <a:ext cx="10755485" cy="6984278"/>
              <a:chOff x="718257" y="0"/>
              <a:chExt cx="10755485" cy="6984278"/>
            </a:xfrm>
          </p:grpSpPr>
          <p:pic>
            <p:nvPicPr>
              <p:cNvPr id="24" name="Picture 23" descr="A screenshot of a cell phone&#10;&#10;Description automatically generated">
                <a:extLst>
                  <a:ext uri="{FF2B5EF4-FFF2-40B4-BE49-F238E27FC236}">
                    <a16:creationId xmlns:a16="http://schemas.microsoft.com/office/drawing/2014/main" id="{536C20B7-7D28-4D61-BDAE-306C472F7E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257" y="0"/>
                <a:ext cx="10755485" cy="6984278"/>
              </a:xfrm>
              <a:prstGeom prst="rect">
                <a:avLst/>
              </a:prstGeom>
            </p:spPr>
          </p:pic>
          <p:pic>
            <p:nvPicPr>
              <p:cNvPr id="25" name="Picture 24">
                <a:extLst>
                  <a:ext uri="{FF2B5EF4-FFF2-40B4-BE49-F238E27FC236}">
                    <a16:creationId xmlns:a16="http://schemas.microsoft.com/office/drawing/2014/main" id="{7D2BE63B-B2E7-44A4-8A2F-B6EDBF686ADA}"/>
                  </a:ext>
                </a:extLst>
              </p:cNvPr>
              <p:cNvPicPr>
                <a:picLocks noChangeAspect="1"/>
              </p:cNvPicPr>
              <p:nvPr/>
            </p:nvPicPr>
            <p:blipFill rotWithShape="1">
              <a:blip r:embed="rId6"/>
              <a:srcRect l="85974" t="4621" r="6999" b="89252"/>
              <a:stretch/>
            </p:blipFill>
            <p:spPr>
              <a:xfrm>
                <a:off x="3162300" y="1162051"/>
                <a:ext cx="8311441" cy="365125"/>
              </a:xfrm>
              <a:prstGeom prst="rect">
                <a:avLst/>
              </a:prstGeom>
            </p:spPr>
          </p:pic>
          <p:pic>
            <p:nvPicPr>
              <p:cNvPr id="26" name="Picture 25">
                <a:extLst>
                  <a:ext uri="{FF2B5EF4-FFF2-40B4-BE49-F238E27FC236}">
                    <a16:creationId xmlns:a16="http://schemas.microsoft.com/office/drawing/2014/main" id="{2E0C585A-7DBC-42A7-BFD1-16F04EE278CF}"/>
                  </a:ext>
                </a:extLst>
              </p:cNvPr>
              <p:cNvPicPr>
                <a:picLocks noChangeAspect="1"/>
              </p:cNvPicPr>
              <p:nvPr/>
            </p:nvPicPr>
            <p:blipFill rotWithShape="1">
              <a:blip r:embed="rId7"/>
              <a:srcRect b="19183"/>
              <a:stretch/>
            </p:blipFill>
            <p:spPr>
              <a:xfrm>
                <a:off x="3303241" y="1206017"/>
                <a:ext cx="1476568" cy="260834"/>
              </a:xfrm>
              <a:prstGeom prst="rect">
                <a:avLst/>
              </a:prstGeom>
            </p:spPr>
          </p:pic>
          <p:pic>
            <p:nvPicPr>
              <p:cNvPr id="27" name="Picture 26">
                <a:extLst>
                  <a:ext uri="{FF2B5EF4-FFF2-40B4-BE49-F238E27FC236}">
                    <a16:creationId xmlns:a16="http://schemas.microsoft.com/office/drawing/2014/main" id="{E7879D62-4051-42DE-B7A0-F4FC4D985690}"/>
                  </a:ext>
                </a:extLst>
              </p:cNvPr>
              <p:cNvPicPr>
                <a:picLocks noChangeAspect="1"/>
              </p:cNvPicPr>
              <p:nvPr/>
            </p:nvPicPr>
            <p:blipFill rotWithShape="1">
              <a:blip r:embed="rId6"/>
              <a:srcRect l="17225" t="4621" r="13385" b="89252"/>
              <a:stretch/>
            </p:blipFill>
            <p:spPr>
              <a:xfrm>
                <a:off x="4779809" y="1162051"/>
                <a:ext cx="5773892" cy="365126"/>
              </a:xfrm>
              <a:prstGeom prst="rect">
                <a:avLst/>
              </a:prstGeom>
            </p:spPr>
          </p:pic>
          <p:pic>
            <p:nvPicPr>
              <p:cNvPr id="28" name="Picture 27">
                <a:extLst>
                  <a:ext uri="{FF2B5EF4-FFF2-40B4-BE49-F238E27FC236}">
                    <a16:creationId xmlns:a16="http://schemas.microsoft.com/office/drawing/2014/main" id="{0CB1A381-93CC-421E-9010-FF5B78B99F9C}"/>
                  </a:ext>
                </a:extLst>
              </p:cNvPr>
              <p:cNvPicPr>
                <a:picLocks noChangeAspect="1"/>
              </p:cNvPicPr>
              <p:nvPr/>
            </p:nvPicPr>
            <p:blipFill rotWithShape="1">
              <a:blip r:embed="rId8"/>
              <a:srcRect t="13432" b="7626"/>
              <a:stretch/>
            </p:blipFill>
            <p:spPr>
              <a:xfrm>
                <a:off x="1052511" y="4252912"/>
                <a:ext cx="2148840" cy="244078"/>
              </a:xfrm>
              <a:prstGeom prst="rect">
                <a:avLst/>
              </a:prstGeom>
            </p:spPr>
          </p:pic>
          <p:pic>
            <p:nvPicPr>
              <p:cNvPr id="29" name="Picture 28" descr="A screenshot of a cell phone&#10;&#10;Description automatically generated">
                <a:extLst>
                  <a:ext uri="{FF2B5EF4-FFF2-40B4-BE49-F238E27FC236}">
                    <a16:creationId xmlns:a16="http://schemas.microsoft.com/office/drawing/2014/main" id="{41E9DB7A-9CDA-48C6-B4AB-73202BE762B6}"/>
                  </a:ext>
                </a:extLst>
              </p:cNvPr>
              <p:cNvPicPr>
                <a:picLocks noChangeAspect="1"/>
              </p:cNvPicPr>
              <p:nvPr/>
            </p:nvPicPr>
            <p:blipFill rotWithShape="1">
              <a:blip r:embed="rId5">
                <a:extLst>
                  <a:ext uri="{28A0092B-C50C-407E-A947-70E740481C1C}">
                    <a14:useLocalDpi xmlns:a14="http://schemas.microsoft.com/office/drawing/2010/main" val="0"/>
                  </a:ext>
                </a:extLst>
              </a:blip>
              <a:srcRect l="9086" t="30053" r="77476" b="66678"/>
              <a:stretch/>
            </p:blipFill>
            <p:spPr>
              <a:xfrm>
                <a:off x="1878806" y="1232521"/>
                <a:ext cx="1269102" cy="294655"/>
              </a:xfrm>
              <a:prstGeom prst="rect">
                <a:avLst/>
              </a:prstGeom>
            </p:spPr>
          </p:pic>
          <p:pic>
            <p:nvPicPr>
              <p:cNvPr id="30" name="Picture 29">
                <a:extLst>
                  <a:ext uri="{FF2B5EF4-FFF2-40B4-BE49-F238E27FC236}">
                    <a16:creationId xmlns:a16="http://schemas.microsoft.com/office/drawing/2014/main" id="{F8383086-3F46-49B4-B6ED-4BCAEF1703BD}"/>
                  </a:ext>
                </a:extLst>
              </p:cNvPr>
              <p:cNvPicPr>
                <a:picLocks noChangeAspect="1"/>
              </p:cNvPicPr>
              <p:nvPr/>
            </p:nvPicPr>
            <p:blipFill rotWithShape="1">
              <a:blip r:embed="rId9"/>
              <a:srcRect l="3297" t="44859" r="10109"/>
              <a:stretch/>
            </p:blipFill>
            <p:spPr>
              <a:xfrm>
                <a:off x="1104900" y="1206017"/>
                <a:ext cx="1876425" cy="358464"/>
              </a:xfrm>
              <a:prstGeom prst="rect">
                <a:avLst/>
              </a:prstGeom>
            </p:spPr>
          </p:pic>
          <p:sp>
            <p:nvSpPr>
              <p:cNvPr id="31" name="Rectangle 30">
                <a:extLst>
                  <a:ext uri="{FF2B5EF4-FFF2-40B4-BE49-F238E27FC236}">
                    <a16:creationId xmlns:a16="http://schemas.microsoft.com/office/drawing/2014/main" id="{A63B8CB2-6185-400D-8E96-FB7D6639FBE6}"/>
                  </a:ext>
                </a:extLst>
              </p:cNvPr>
              <p:cNvSpPr/>
              <p:nvPr/>
            </p:nvSpPr>
            <p:spPr>
              <a:xfrm>
                <a:off x="3201350" y="1527174"/>
                <a:ext cx="8149821" cy="5330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a:extLst>
                <a:ext uri="{FF2B5EF4-FFF2-40B4-BE49-F238E27FC236}">
                  <a16:creationId xmlns:a16="http://schemas.microsoft.com/office/drawing/2014/main" id="{B5077F9F-0CFB-45C2-9FF6-C1E3712A1FE8}"/>
                </a:ext>
              </a:extLst>
            </p:cNvPr>
            <p:cNvPicPr>
              <a:picLocks noChangeAspect="1"/>
            </p:cNvPicPr>
            <p:nvPr/>
          </p:nvPicPr>
          <p:blipFill>
            <a:blip r:embed="rId10"/>
            <a:stretch>
              <a:fillRect/>
            </a:stretch>
          </p:blipFill>
          <p:spPr>
            <a:xfrm>
              <a:off x="3147908" y="1553440"/>
              <a:ext cx="8243744" cy="4403971"/>
            </a:xfrm>
            <a:prstGeom prst="rect">
              <a:avLst/>
            </a:prstGeom>
          </p:spPr>
        </p:pic>
      </p:grpSp>
      <p:grpSp>
        <p:nvGrpSpPr>
          <p:cNvPr id="38" name="Group 37">
            <a:extLst>
              <a:ext uri="{FF2B5EF4-FFF2-40B4-BE49-F238E27FC236}">
                <a16:creationId xmlns:a16="http://schemas.microsoft.com/office/drawing/2014/main" id="{81382CAC-41FC-4854-9327-F5755797D7D9}"/>
              </a:ext>
            </a:extLst>
          </p:cNvPr>
          <p:cNvGrpSpPr/>
          <p:nvPr/>
        </p:nvGrpSpPr>
        <p:grpSpPr>
          <a:xfrm>
            <a:off x="10859579" y="284370"/>
            <a:ext cx="967408" cy="967408"/>
            <a:chOff x="5748213" y="1517302"/>
            <a:chExt cx="4478502" cy="4478502"/>
          </a:xfrm>
        </p:grpSpPr>
        <p:sp>
          <p:nvSpPr>
            <p:cNvPr id="39" name="Freeform: Shape 38">
              <a:extLst>
                <a:ext uri="{FF2B5EF4-FFF2-40B4-BE49-F238E27FC236}">
                  <a16:creationId xmlns:a16="http://schemas.microsoft.com/office/drawing/2014/main" id="{FC53DE31-A1CA-46EA-BB08-477D99801F2C}"/>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40" name="Graphic 39">
              <a:extLst>
                <a:ext uri="{FF2B5EF4-FFF2-40B4-BE49-F238E27FC236}">
                  <a16:creationId xmlns:a16="http://schemas.microsoft.com/office/drawing/2014/main" id="{117FF8B4-B014-4184-BF6F-58960A9B4B4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47522" y="2989088"/>
              <a:ext cx="1644814" cy="1608699"/>
            </a:xfrm>
            <a:prstGeom prst="rect">
              <a:avLst/>
            </a:prstGeom>
          </p:spPr>
        </p:pic>
        <p:grpSp>
          <p:nvGrpSpPr>
            <p:cNvPr id="41" name="Group 40">
              <a:extLst>
                <a:ext uri="{FF2B5EF4-FFF2-40B4-BE49-F238E27FC236}">
                  <a16:creationId xmlns:a16="http://schemas.microsoft.com/office/drawing/2014/main" id="{75A9181D-863B-40CF-85E1-583921A45E3E}"/>
                </a:ext>
              </a:extLst>
            </p:cNvPr>
            <p:cNvGrpSpPr/>
            <p:nvPr/>
          </p:nvGrpSpPr>
          <p:grpSpPr>
            <a:xfrm>
              <a:off x="9092435" y="4283285"/>
              <a:ext cx="703162" cy="967390"/>
              <a:chOff x="8911800" y="4290925"/>
              <a:chExt cx="717262" cy="986788"/>
            </a:xfrm>
          </p:grpSpPr>
          <p:sp>
            <p:nvSpPr>
              <p:cNvPr id="42" name="Arrow: Right 41">
                <a:extLst>
                  <a:ext uri="{FF2B5EF4-FFF2-40B4-BE49-F238E27FC236}">
                    <a16:creationId xmlns:a16="http://schemas.microsoft.com/office/drawing/2014/main" id="{A7FC03D8-3E3E-49FA-866E-6E7A13BEA6E0}"/>
                  </a:ext>
                </a:extLst>
              </p:cNvPr>
              <p:cNvSpPr/>
              <p:nvPr/>
            </p:nvSpPr>
            <p:spPr bwMode="auto">
              <a:xfrm rot="7402329">
                <a:off x="8915415" y="4627561"/>
                <a:ext cx="646537"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43" name="Rectangle 42">
                <a:extLst>
                  <a:ext uri="{FF2B5EF4-FFF2-40B4-BE49-F238E27FC236}">
                    <a16:creationId xmlns:a16="http://schemas.microsoft.com/office/drawing/2014/main" id="{839855C3-E8BB-4381-973D-6D8ABB687C0A}"/>
                  </a:ext>
                </a:extLst>
              </p:cNvPr>
              <p:cNvSpPr/>
              <p:nvPr/>
            </p:nvSpPr>
            <p:spPr bwMode="auto">
              <a:xfrm rot="2006020" flipV="1">
                <a:off x="9296513" y="4290925"/>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283439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3.75E-6 -4.07407E-6 L 3.75E-6 -0.03032 " pathEditMode="relative" rAng="0" ptsTypes="AA">
                                      <p:cBhvr>
                                        <p:cTn id="9" dur="750" spd="-100000" fill="hold"/>
                                        <p:tgtEl>
                                          <p:spTgt spid="3"/>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05B58-65BA-434D-B845-F98CC805E110}"/>
              </a:ext>
            </a:extLst>
          </p:cNvPr>
          <p:cNvSpPr>
            <a:spLocks noGrp="1"/>
          </p:cNvSpPr>
          <p:nvPr>
            <p:ph type="title"/>
          </p:nvPr>
        </p:nvSpPr>
        <p:spPr/>
        <p:txBody>
          <a:bodyPr/>
          <a:lstStyle/>
          <a:p>
            <a:r>
              <a:rPr lang="en-US">
                <a:solidFill>
                  <a:schemeClr val="accent1"/>
                </a:solidFill>
              </a:rPr>
              <a:t>Exports</a:t>
            </a:r>
            <a:r>
              <a:rPr lang="en-US"/>
              <a:t> data to your storage account</a:t>
            </a:r>
          </a:p>
        </p:txBody>
      </p:sp>
      <p:grpSp>
        <p:nvGrpSpPr>
          <p:cNvPr id="4" name="Group 3">
            <a:extLst>
              <a:ext uri="{FF2B5EF4-FFF2-40B4-BE49-F238E27FC236}">
                <a16:creationId xmlns:a16="http://schemas.microsoft.com/office/drawing/2014/main" id="{F4C2A44B-1E0E-4348-805D-D2E517451813}"/>
              </a:ext>
            </a:extLst>
          </p:cNvPr>
          <p:cNvGrpSpPr/>
          <p:nvPr/>
        </p:nvGrpSpPr>
        <p:grpSpPr>
          <a:xfrm>
            <a:off x="4375115" y="1833845"/>
            <a:ext cx="7584156" cy="5023183"/>
            <a:chOff x="4375115" y="1833845"/>
            <a:chExt cx="7584156" cy="5023183"/>
          </a:xfrm>
          <a:effectLst>
            <a:outerShdw blurRad="50800" dist="38100" dir="2700000" algn="tl" rotWithShape="0">
              <a:prstClr val="black">
                <a:alpha val="40000"/>
              </a:prstClr>
            </a:outerShdw>
          </a:effectLst>
        </p:grpSpPr>
        <p:grpSp>
          <p:nvGrpSpPr>
            <p:cNvPr id="5" name="Group 4">
              <a:extLst>
                <a:ext uri="{FF2B5EF4-FFF2-40B4-BE49-F238E27FC236}">
                  <a16:creationId xmlns:a16="http://schemas.microsoft.com/office/drawing/2014/main" id="{4B8B3184-3455-4BFC-8AE6-42B1EA3E1569}"/>
                </a:ext>
              </a:extLst>
            </p:cNvPr>
            <p:cNvGrpSpPr/>
            <p:nvPr/>
          </p:nvGrpSpPr>
          <p:grpSpPr>
            <a:xfrm>
              <a:off x="4375115" y="1833845"/>
              <a:ext cx="7584156" cy="5023183"/>
              <a:chOff x="4569387" y="1859015"/>
              <a:chExt cx="7737332" cy="5124635"/>
            </a:xfrm>
          </p:grpSpPr>
          <p:sp>
            <p:nvSpPr>
              <p:cNvPr id="7" name="Rectangle 6">
                <a:extLst>
                  <a:ext uri="{FF2B5EF4-FFF2-40B4-BE49-F238E27FC236}">
                    <a16:creationId xmlns:a16="http://schemas.microsoft.com/office/drawing/2014/main" id="{EB24FC61-570F-40AB-B377-B2645E5DED84}"/>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 name="Picture 7">
                <a:extLst>
                  <a:ext uri="{FF2B5EF4-FFF2-40B4-BE49-F238E27FC236}">
                    <a16:creationId xmlns:a16="http://schemas.microsoft.com/office/drawing/2014/main" id="{BD694D3B-C6C1-4DDA-A813-FC5D8ECAC7F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sp>
          <p:nvSpPr>
            <p:cNvPr id="6" name="Rectangle 5">
              <a:extLst>
                <a:ext uri="{FF2B5EF4-FFF2-40B4-BE49-F238E27FC236}">
                  <a16:creationId xmlns:a16="http://schemas.microsoft.com/office/drawing/2014/main" id="{902EAA1E-C41C-4AF1-B086-57EBB0DF47D9}"/>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9" name="Rectangle 8">
            <a:extLst>
              <a:ext uri="{FF2B5EF4-FFF2-40B4-BE49-F238E27FC236}">
                <a16:creationId xmlns:a16="http://schemas.microsoft.com/office/drawing/2014/main" id="{73FF5C44-AA98-44A8-9738-FD004F26DAF2}"/>
              </a:ext>
            </a:extLst>
          </p:cNvPr>
          <p:cNvSpPr/>
          <p:nvPr/>
        </p:nvSpPr>
        <p:spPr bwMode="auto">
          <a:xfrm>
            <a:off x="4571122" y="2127820"/>
            <a:ext cx="7191341" cy="40645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3">
            <a:extLst>
              <a:ext uri="{FF2B5EF4-FFF2-40B4-BE49-F238E27FC236}">
                <a16:creationId xmlns:a16="http://schemas.microsoft.com/office/drawing/2014/main" id="{E48CF482-0696-4C58-B549-29542A4AB349}"/>
              </a:ext>
            </a:extLst>
          </p:cNvPr>
          <p:cNvSpPr txBox="1">
            <a:spLocks/>
          </p:cNvSpPr>
          <p:nvPr/>
        </p:nvSpPr>
        <p:spPr>
          <a:xfrm>
            <a:off x="588263" y="2079389"/>
            <a:ext cx="3786851" cy="112646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12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mn-lt"/>
              </a:rPr>
              <a:t>Schedule exports </a:t>
            </a:r>
            <a:r>
              <a:rPr lang="en-US" sz="1600">
                <a:gradFill>
                  <a:gsLst>
                    <a:gs pos="1250">
                      <a:srgbClr val="1A1A1A"/>
                    </a:gs>
                    <a:gs pos="100000">
                      <a:srgbClr val="1A1A1A"/>
                    </a:gs>
                  </a:gsLst>
                  <a:lin ang="5400000" scaled="0"/>
                </a:gradFill>
                <a:latin typeface="+mn-lt"/>
              </a:rPr>
              <a:t>for subscription data</a:t>
            </a:r>
          </a:p>
          <a:p>
            <a:pPr marL="0" marR="0" lvl="0" indent="0" algn="l" defTabSz="932742" rtl="0" eaLnBrk="1" fontAlgn="auto" latinLnBrk="0" hangingPunct="1">
              <a:lnSpc>
                <a:spcPct val="90000"/>
              </a:lnSpc>
              <a:spcBef>
                <a:spcPts val="12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mn-lt"/>
              </a:rPr>
              <a:t>Automatically loaded to </a:t>
            </a:r>
            <a:r>
              <a:rPr lang="en-US" sz="1600">
                <a:gradFill>
                  <a:gsLst>
                    <a:gs pos="1250">
                      <a:srgbClr val="1A1A1A"/>
                    </a:gs>
                    <a:gs pos="100000">
                      <a:srgbClr val="1A1A1A"/>
                    </a:gs>
                  </a:gsLst>
                  <a:lin ang="5400000" scaled="0"/>
                </a:gradFill>
                <a:latin typeface="+mn-lt"/>
              </a:rPr>
              <a:t>storage account</a:t>
            </a: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cs typeface="+mn-cs"/>
            </a:endParaRPr>
          </a:p>
          <a:p>
            <a:pPr marL="0" marR="0" lvl="0" indent="0" algn="l" defTabSz="932742" rtl="0" eaLnBrk="1" fontAlgn="auto" latinLnBrk="0" hangingPunct="1">
              <a:lnSpc>
                <a:spcPct val="90000"/>
              </a:lnSpc>
              <a:spcBef>
                <a:spcPts val="12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mn-lt"/>
              </a:rPr>
              <a:t>Integrated into cost analysis</a:t>
            </a:r>
          </a:p>
        </p:txBody>
      </p:sp>
      <p:pic>
        <p:nvPicPr>
          <p:cNvPr id="11" name="Picture 10">
            <a:extLst>
              <a:ext uri="{FF2B5EF4-FFF2-40B4-BE49-F238E27FC236}">
                <a16:creationId xmlns:a16="http://schemas.microsoft.com/office/drawing/2014/main" id="{351B69A7-A027-4060-867D-261B239B06FD}"/>
              </a:ext>
            </a:extLst>
          </p:cNvPr>
          <p:cNvPicPr>
            <a:picLocks noChangeAspect="1"/>
          </p:cNvPicPr>
          <p:nvPr/>
        </p:nvPicPr>
        <p:blipFill rotWithShape="1">
          <a:blip r:embed="rId3"/>
          <a:srcRect l="1117" r="1117"/>
          <a:stretch/>
        </p:blipFill>
        <p:spPr>
          <a:xfrm>
            <a:off x="8269040" y="2437538"/>
            <a:ext cx="3309057" cy="3464243"/>
          </a:xfrm>
          <a:prstGeom prst="rect">
            <a:avLst/>
          </a:prstGeom>
          <a:effectLst>
            <a:outerShdw blurRad="50800" dist="38100" dir="2700000" algn="tl" rotWithShape="0">
              <a:prstClr val="black">
                <a:alpha val="40000"/>
              </a:prstClr>
            </a:outerShdw>
          </a:effectLst>
        </p:spPr>
      </p:pic>
      <p:grpSp>
        <p:nvGrpSpPr>
          <p:cNvPr id="12" name="Group 11">
            <a:extLst>
              <a:ext uri="{FF2B5EF4-FFF2-40B4-BE49-F238E27FC236}">
                <a16:creationId xmlns:a16="http://schemas.microsoft.com/office/drawing/2014/main" id="{74AE88A6-33A1-4AD8-9176-925CE6AF8351}"/>
              </a:ext>
            </a:extLst>
          </p:cNvPr>
          <p:cNvGrpSpPr/>
          <p:nvPr/>
        </p:nvGrpSpPr>
        <p:grpSpPr>
          <a:xfrm>
            <a:off x="4775620" y="2395937"/>
            <a:ext cx="3309056" cy="2993887"/>
            <a:chOff x="4775620" y="2395937"/>
            <a:chExt cx="3309056" cy="2993887"/>
          </a:xfrm>
        </p:grpSpPr>
        <p:pic>
          <p:nvPicPr>
            <p:cNvPr id="13" name="Picture 12">
              <a:extLst>
                <a:ext uri="{FF2B5EF4-FFF2-40B4-BE49-F238E27FC236}">
                  <a16:creationId xmlns:a16="http://schemas.microsoft.com/office/drawing/2014/main" id="{C359F874-BD23-4C8F-A6CA-AEB4AD364E67}"/>
                </a:ext>
              </a:extLst>
            </p:cNvPr>
            <p:cNvPicPr>
              <a:picLocks noChangeAspect="1"/>
            </p:cNvPicPr>
            <p:nvPr/>
          </p:nvPicPr>
          <p:blipFill rotWithShape="1">
            <a:blip r:embed="rId4"/>
            <a:srcRect l="571" r="1000"/>
            <a:stretch/>
          </p:blipFill>
          <p:spPr>
            <a:xfrm>
              <a:off x="4775620" y="2437538"/>
              <a:ext cx="3309056" cy="2952286"/>
            </a:xfrm>
            <a:prstGeom prst="rect">
              <a:avLst/>
            </a:prstGeom>
            <a:effectLst>
              <a:outerShdw blurRad="50800" dist="38100" dir="2700000" algn="tl" rotWithShape="0">
                <a:prstClr val="black">
                  <a:alpha val="40000"/>
                </a:prstClr>
              </a:outerShdw>
            </a:effectLst>
          </p:spPr>
        </p:pic>
        <p:sp>
          <p:nvSpPr>
            <p:cNvPr id="14" name="Rectangle 13">
              <a:extLst>
                <a:ext uri="{FF2B5EF4-FFF2-40B4-BE49-F238E27FC236}">
                  <a16:creationId xmlns:a16="http://schemas.microsoft.com/office/drawing/2014/main" id="{D234CD84-77E7-4700-A1A9-B6C213F12D73}"/>
                </a:ext>
              </a:extLst>
            </p:cNvPr>
            <p:cNvSpPr/>
            <p:nvPr/>
          </p:nvSpPr>
          <p:spPr bwMode="auto">
            <a:xfrm>
              <a:off x="4775620" y="2395937"/>
              <a:ext cx="3309056" cy="4571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Rectangle 14">
            <a:extLst>
              <a:ext uri="{FF2B5EF4-FFF2-40B4-BE49-F238E27FC236}">
                <a16:creationId xmlns:a16="http://schemas.microsoft.com/office/drawing/2014/main" id="{4B2D0CB6-A5F9-46EE-98CE-3DD4B826A04C}"/>
              </a:ext>
            </a:extLst>
          </p:cNvPr>
          <p:cNvSpPr/>
          <p:nvPr/>
        </p:nvSpPr>
        <p:spPr bwMode="auto">
          <a:xfrm>
            <a:off x="8269041" y="2395937"/>
            <a:ext cx="3309056" cy="4571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9" name="Group 28">
            <a:extLst>
              <a:ext uri="{FF2B5EF4-FFF2-40B4-BE49-F238E27FC236}">
                <a16:creationId xmlns:a16="http://schemas.microsoft.com/office/drawing/2014/main" id="{12DF8DDE-F7E3-48C3-98C5-2F03787B7A80}"/>
              </a:ext>
            </a:extLst>
          </p:cNvPr>
          <p:cNvGrpSpPr/>
          <p:nvPr/>
        </p:nvGrpSpPr>
        <p:grpSpPr>
          <a:xfrm>
            <a:off x="10859579" y="284370"/>
            <a:ext cx="967408" cy="967408"/>
            <a:chOff x="5748213" y="1517302"/>
            <a:chExt cx="4478502" cy="4478502"/>
          </a:xfrm>
        </p:grpSpPr>
        <p:sp>
          <p:nvSpPr>
            <p:cNvPr id="30" name="Freeform: Shape 29">
              <a:extLst>
                <a:ext uri="{FF2B5EF4-FFF2-40B4-BE49-F238E27FC236}">
                  <a16:creationId xmlns:a16="http://schemas.microsoft.com/office/drawing/2014/main" id="{87995C86-C38E-4984-9590-D8916B8286E7}"/>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31" name="Graphic 30">
              <a:extLst>
                <a:ext uri="{FF2B5EF4-FFF2-40B4-BE49-F238E27FC236}">
                  <a16:creationId xmlns:a16="http://schemas.microsoft.com/office/drawing/2014/main" id="{5FB27E5D-7201-4EFE-94FD-32F3D55DDF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47522" y="2989088"/>
              <a:ext cx="1644814" cy="1608699"/>
            </a:xfrm>
            <a:prstGeom prst="rect">
              <a:avLst/>
            </a:prstGeom>
          </p:spPr>
        </p:pic>
        <p:grpSp>
          <p:nvGrpSpPr>
            <p:cNvPr id="32" name="Group 31">
              <a:extLst>
                <a:ext uri="{FF2B5EF4-FFF2-40B4-BE49-F238E27FC236}">
                  <a16:creationId xmlns:a16="http://schemas.microsoft.com/office/drawing/2014/main" id="{7FA96A14-72C8-471E-A168-8E202E0AC722}"/>
                </a:ext>
              </a:extLst>
            </p:cNvPr>
            <p:cNvGrpSpPr/>
            <p:nvPr/>
          </p:nvGrpSpPr>
          <p:grpSpPr>
            <a:xfrm>
              <a:off x="9092435" y="4283285"/>
              <a:ext cx="703162" cy="967390"/>
              <a:chOff x="8911800" y="4290925"/>
              <a:chExt cx="717262" cy="986788"/>
            </a:xfrm>
          </p:grpSpPr>
          <p:sp>
            <p:nvSpPr>
              <p:cNvPr id="33" name="Arrow: Right 32">
                <a:extLst>
                  <a:ext uri="{FF2B5EF4-FFF2-40B4-BE49-F238E27FC236}">
                    <a16:creationId xmlns:a16="http://schemas.microsoft.com/office/drawing/2014/main" id="{FDF930E0-D22F-4321-A796-B800124C327E}"/>
                  </a:ext>
                </a:extLst>
              </p:cNvPr>
              <p:cNvSpPr/>
              <p:nvPr/>
            </p:nvSpPr>
            <p:spPr bwMode="auto">
              <a:xfrm rot="7402329">
                <a:off x="8915415" y="4627561"/>
                <a:ext cx="646537"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34" name="Rectangle 33">
                <a:extLst>
                  <a:ext uri="{FF2B5EF4-FFF2-40B4-BE49-F238E27FC236}">
                    <a16:creationId xmlns:a16="http://schemas.microsoft.com/office/drawing/2014/main" id="{86CA10F4-72D4-4BA8-AA6B-D50E2770BE0C}"/>
                  </a:ext>
                </a:extLst>
              </p:cNvPr>
              <p:cNvSpPr/>
              <p:nvPr/>
            </p:nvSpPr>
            <p:spPr bwMode="auto">
              <a:xfrm rot="2006020" flipV="1">
                <a:off x="9296513" y="4290925"/>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496371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4.375E-6 4.81481E-6 L 4.375E-6 -0.03033 " pathEditMode="relative" rAng="0" ptsTypes="AA">
                                      <p:cBhvr>
                                        <p:cTn id="9" dur="750" spd="-100000" fill="hold"/>
                                        <p:tgtEl>
                                          <p:spTgt spid="10"/>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2FD91-F707-46B1-9FCB-841842D3C9FC}"/>
              </a:ext>
            </a:extLst>
          </p:cNvPr>
          <p:cNvSpPr>
            <a:spLocks noGrp="1"/>
          </p:cNvSpPr>
          <p:nvPr>
            <p:ph type="title"/>
          </p:nvPr>
        </p:nvSpPr>
        <p:spPr/>
        <p:txBody>
          <a:bodyPr/>
          <a:lstStyle/>
          <a:p>
            <a:r>
              <a:rPr lang="en-US"/>
              <a:t>Power BI Content Pack</a:t>
            </a:r>
          </a:p>
        </p:txBody>
      </p:sp>
      <p:pic>
        <p:nvPicPr>
          <p:cNvPr id="8" name="Picture 7">
            <a:extLst>
              <a:ext uri="{FF2B5EF4-FFF2-40B4-BE49-F238E27FC236}">
                <a16:creationId xmlns:a16="http://schemas.microsoft.com/office/drawing/2014/main" id="{2F4196A6-8491-487C-A37E-F42A8E3DF0CE}"/>
              </a:ext>
            </a:extLst>
          </p:cNvPr>
          <p:cNvPicPr>
            <a:picLocks noChangeAspect="1"/>
          </p:cNvPicPr>
          <p:nvPr/>
        </p:nvPicPr>
        <p:blipFill rotWithShape="1">
          <a:blip r:embed="rId2" cstate="print">
            <a:extLst>
              <a:ext uri="{28A0092B-C50C-407E-A947-70E740481C1C}">
                <a14:useLocalDpi xmlns:a14="http://schemas.microsoft.com/office/drawing/2010/main"/>
              </a:ext>
            </a:extLst>
          </a:blip>
          <a:stretch/>
        </p:blipFill>
        <p:spPr>
          <a:xfrm>
            <a:off x="1514767" y="1143440"/>
            <a:ext cx="9162466" cy="6066127"/>
          </a:xfrm>
          <a:prstGeom prst="rect">
            <a:avLst/>
          </a:prstGeom>
        </p:spPr>
      </p:pic>
      <p:pic>
        <p:nvPicPr>
          <p:cNvPr id="9" name="Picture 8">
            <a:extLst>
              <a:ext uri="{FF2B5EF4-FFF2-40B4-BE49-F238E27FC236}">
                <a16:creationId xmlns:a16="http://schemas.microsoft.com/office/drawing/2014/main" id="{F156B63F-4777-4E67-AF2B-AF18CB3DF84B}"/>
              </a:ext>
            </a:extLst>
          </p:cNvPr>
          <p:cNvPicPr>
            <a:picLocks noChangeAspect="1"/>
          </p:cNvPicPr>
          <p:nvPr/>
        </p:nvPicPr>
        <p:blipFill>
          <a:blip r:embed="rId3"/>
          <a:stretch>
            <a:fillRect/>
          </a:stretch>
        </p:blipFill>
        <p:spPr>
          <a:xfrm>
            <a:off x="2111745" y="1528742"/>
            <a:ext cx="8035416" cy="4761502"/>
          </a:xfrm>
          <a:prstGeom prst="rect">
            <a:avLst/>
          </a:prstGeom>
        </p:spPr>
      </p:pic>
      <p:grpSp>
        <p:nvGrpSpPr>
          <p:cNvPr id="13" name="Group 12">
            <a:extLst>
              <a:ext uri="{FF2B5EF4-FFF2-40B4-BE49-F238E27FC236}">
                <a16:creationId xmlns:a16="http://schemas.microsoft.com/office/drawing/2014/main" id="{FD71EAE8-A3D8-4A43-8285-8431EC61C00C}"/>
              </a:ext>
            </a:extLst>
          </p:cNvPr>
          <p:cNvGrpSpPr/>
          <p:nvPr/>
        </p:nvGrpSpPr>
        <p:grpSpPr>
          <a:xfrm>
            <a:off x="10859579" y="284370"/>
            <a:ext cx="967408" cy="967408"/>
            <a:chOff x="5748213" y="1517302"/>
            <a:chExt cx="4478502" cy="4478502"/>
          </a:xfrm>
        </p:grpSpPr>
        <p:sp>
          <p:nvSpPr>
            <p:cNvPr id="14" name="Freeform: Shape 13">
              <a:extLst>
                <a:ext uri="{FF2B5EF4-FFF2-40B4-BE49-F238E27FC236}">
                  <a16:creationId xmlns:a16="http://schemas.microsoft.com/office/drawing/2014/main" id="{B9ABBEF6-9DAC-4168-A635-1EBD393429C3}"/>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15" name="Graphic 14">
              <a:extLst>
                <a:ext uri="{FF2B5EF4-FFF2-40B4-BE49-F238E27FC236}">
                  <a16:creationId xmlns:a16="http://schemas.microsoft.com/office/drawing/2014/main" id="{30A54D24-FB90-4342-9D45-2A777B2D4F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7522" y="2989088"/>
              <a:ext cx="1644814" cy="1608699"/>
            </a:xfrm>
            <a:prstGeom prst="rect">
              <a:avLst/>
            </a:prstGeom>
          </p:spPr>
        </p:pic>
        <p:grpSp>
          <p:nvGrpSpPr>
            <p:cNvPr id="16" name="Group 15">
              <a:extLst>
                <a:ext uri="{FF2B5EF4-FFF2-40B4-BE49-F238E27FC236}">
                  <a16:creationId xmlns:a16="http://schemas.microsoft.com/office/drawing/2014/main" id="{BD7D18B4-AFC0-47AF-B786-28B583E75E08}"/>
                </a:ext>
              </a:extLst>
            </p:cNvPr>
            <p:cNvGrpSpPr/>
            <p:nvPr/>
          </p:nvGrpSpPr>
          <p:grpSpPr>
            <a:xfrm>
              <a:off x="9092435" y="4283285"/>
              <a:ext cx="703162" cy="967390"/>
              <a:chOff x="8911800" y="4290925"/>
              <a:chExt cx="717262" cy="986788"/>
            </a:xfrm>
          </p:grpSpPr>
          <p:sp>
            <p:nvSpPr>
              <p:cNvPr id="17" name="Arrow: Right 16">
                <a:extLst>
                  <a:ext uri="{FF2B5EF4-FFF2-40B4-BE49-F238E27FC236}">
                    <a16:creationId xmlns:a16="http://schemas.microsoft.com/office/drawing/2014/main" id="{32CE9F55-C78B-48E3-9587-D092E4B06246}"/>
                  </a:ext>
                </a:extLst>
              </p:cNvPr>
              <p:cNvSpPr/>
              <p:nvPr/>
            </p:nvSpPr>
            <p:spPr bwMode="auto">
              <a:xfrm rot="7402329">
                <a:off x="8915415" y="4627561"/>
                <a:ext cx="646537"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18" name="Rectangle 17">
                <a:extLst>
                  <a:ext uri="{FF2B5EF4-FFF2-40B4-BE49-F238E27FC236}">
                    <a16:creationId xmlns:a16="http://schemas.microsoft.com/office/drawing/2014/main" id="{C387C8AB-2D6C-4427-A7A8-E9DE9BF3971F}"/>
                  </a:ext>
                </a:extLst>
              </p:cNvPr>
              <p:cNvSpPr/>
              <p:nvPr/>
            </p:nvSpPr>
            <p:spPr bwMode="auto">
              <a:xfrm rot="2006020" flipV="1">
                <a:off x="9296513" y="4290925"/>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89949396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30E4F-3E49-4D50-A9DB-6468452072F4}"/>
              </a:ext>
            </a:extLst>
          </p:cNvPr>
          <p:cNvSpPr>
            <a:spLocks noGrp="1"/>
          </p:cNvSpPr>
          <p:nvPr>
            <p:ph type="title"/>
          </p:nvPr>
        </p:nvSpPr>
        <p:spPr/>
        <p:txBody>
          <a:bodyPr/>
          <a:lstStyle/>
          <a:p>
            <a:r>
              <a:rPr lang="en-US"/>
              <a:t>Cost Management support for Cross Cloud - AWS</a:t>
            </a:r>
          </a:p>
        </p:txBody>
      </p:sp>
      <p:grpSp>
        <p:nvGrpSpPr>
          <p:cNvPr id="4" name="Group 3">
            <a:extLst>
              <a:ext uri="{FF2B5EF4-FFF2-40B4-BE49-F238E27FC236}">
                <a16:creationId xmlns:a16="http://schemas.microsoft.com/office/drawing/2014/main" id="{3BE1C9FA-EB74-435C-8395-83DF2F96312A}"/>
              </a:ext>
            </a:extLst>
          </p:cNvPr>
          <p:cNvGrpSpPr/>
          <p:nvPr/>
        </p:nvGrpSpPr>
        <p:grpSpPr>
          <a:xfrm>
            <a:off x="4375115" y="1833845"/>
            <a:ext cx="7584156" cy="5023183"/>
            <a:chOff x="4375115" y="1833845"/>
            <a:chExt cx="7584156" cy="5023183"/>
          </a:xfrm>
          <a:effectLst>
            <a:outerShdw blurRad="50800" dist="38100" dir="2700000" algn="tl" rotWithShape="0">
              <a:prstClr val="black">
                <a:alpha val="40000"/>
              </a:prstClr>
            </a:outerShdw>
          </a:effectLst>
        </p:grpSpPr>
        <p:grpSp>
          <p:nvGrpSpPr>
            <p:cNvPr id="5" name="Group 4">
              <a:extLst>
                <a:ext uri="{FF2B5EF4-FFF2-40B4-BE49-F238E27FC236}">
                  <a16:creationId xmlns:a16="http://schemas.microsoft.com/office/drawing/2014/main" id="{8343A04C-3BD1-47D1-A714-EA7ECFE7CD31}"/>
                </a:ext>
              </a:extLst>
            </p:cNvPr>
            <p:cNvGrpSpPr/>
            <p:nvPr/>
          </p:nvGrpSpPr>
          <p:grpSpPr>
            <a:xfrm>
              <a:off x="4375115" y="1833845"/>
              <a:ext cx="7584156" cy="5023183"/>
              <a:chOff x="4569387" y="1859015"/>
              <a:chExt cx="7737332" cy="5124635"/>
            </a:xfrm>
          </p:grpSpPr>
          <p:sp>
            <p:nvSpPr>
              <p:cNvPr id="7" name="Rectangle 6">
                <a:extLst>
                  <a:ext uri="{FF2B5EF4-FFF2-40B4-BE49-F238E27FC236}">
                    <a16:creationId xmlns:a16="http://schemas.microsoft.com/office/drawing/2014/main" id="{B429ED4E-1CEA-484A-BD84-EE5F81366ABE}"/>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 name="Picture 7">
                <a:extLst>
                  <a:ext uri="{FF2B5EF4-FFF2-40B4-BE49-F238E27FC236}">
                    <a16:creationId xmlns:a16="http://schemas.microsoft.com/office/drawing/2014/main" id="{4BBE58E6-A15F-4C07-970F-6238159F03F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sp>
          <p:nvSpPr>
            <p:cNvPr id="6" name="Rectangle 5">
              <a:extLst>
                <a:ext uri="{FF2B5EF4-FFF2-40B4-BE49-F238E27FC236}">
                  <a16:creationId xmlns:a16="http://schemas.microsoft.com/office/drawing/2014/main" id="{77E30301-4B0F-44F9-8EFD-E986539CE0EA}"/>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3D608F39-F36C-43A3-BA32-B66B0AE73225}"/>
              </a:ext>
            </a:extLst>
          </p:cNvPr>
          <p:cNvGrpSpPr/>
          <p:nvPr/>
        </p:nvGrpSpPr>
        <p:grpSpPr>
          <a:xfrm>
            <a:off x="356986" y="3073817"/>
            <a:ext cx="3828840" cy="1908215"/>
            <a:chOff x="596794" y="2434623"/>
            <a:chExt cx="3828840" cy="1908215"/>
          </a:xfrm>
        </p:grpSpPr>
        <p:sp>
          <p:nvSpPr>
            <p:cNvPr id="9" name="Rectangle 8">
              <a:extLst>
                <a:ext uri="{FF2B5EF4-FFF2-40B4-BE49-F238E27FC236}">
                  <a16:creationId xmlns:a16="http://schemas.microsoft.com/office/drawing/2014/main" id="{6050A75C-E160-4EC9-B81F-05C31CA2A28A}"/>
                </a:ext>
              </a:extLst>
            </p:cNvPr>
            <p:cNvSpPr/>
            <p:nvPr/>
          </p:nvSpPr>
          <p:spPr bwMode="auto">
            <a:xfrm>
              <a:off x="596794" y="3460021"/>
              <a:ext cx="3474643"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Currently in private preview</a:t>
              </a:r>
            </a:p>
          </p:txBody>
        </p:sp>
        <p:sp>
          <p:nvSpPr>
            <p:cNvPr id="11" name="Rectangle 10">
              <a:extLst>
                <a:ext uri="{FF2B5EF4-FFF2-40B4-BE49-F238E27FC236}">
                  <a16:creationId xmlns:a16="http://schemas.microsoft.com/office/drawing/2014/main" id="{8D4126EE-F7B4-48AA-8F50-1A67F1F2BD69}"/>
                </a:ext>
              </a:extLst>
            </p:cNvPr>
            <p:cNvSpPr/>
            <p:nvPr/>
          </p:nvSpPr>
          <p:spPr>
            <a:xfrm>
              <a:off x="596794" y="2434623"/>
              <a:ext cx="3828840" cy="1908215"/>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We also have AWS spend available in ACM</a:t>
              </a:r>
            </a:p>
            <a:p>
              <a:pPr marL="0" marR="0" lvl="0" indent="0" defTabSz="913576" eaLnBrk="1" fontAlgn="base" latinLnBrk="0" hangingPunct="1">
                <a:lnSpc>
                  <a:spcPct val="100000"/>
                </a:lnSpc>
                <a:spcBef>
                  <a:spcPct val="0"/>
                </a:spcBef>
                <a:spcAft>
                  <a:spcPts val="2353"/>
                </a:spcAft>
                <a:buClrTx/>
                <a:buSzTx/>
                <a:buFontTx/>
                <a:buNone/>
                <a:tabLst/>
                <a:defRPr/>
              </a:pPr>
              <a:endParaRPr lang="en-US" sz="1600" kern="0">
                <a:solidFill>
                  <a:srgbClr val="1A1A1A"/>
                </a:solidFill>
                <a:ea typeface="Segoe UI Light" charset="0"/>
                <a:cs typeface="Segoe UI" panose="020B0502040204020203" pitchFamily="34" charset="0"/>
              </a:endParaRPr>
            </a:p>
            <a:p>
              <a:pPr marL="0" marR="0" lvl="0" indent="0" defTabSz="913576" eaLnBrk="1" fontAlgn="base" latinLnBrk="0" hangingPunct="1">
                <a:lnSpc>
                  <a:spcPct val="100000"/>
                </a:lnSpc>
                <a:spcBef>
                  <a:spcPct val="0"/>
                </a:spcBef>
                <a:spcAft>
                  <a:spcPts val="2353"/>
                </a:spcAft>
                <a:buClrTx/>
                <a:buSzTx/>
                <a:buFontTx/>
                <a:buNone/>
                <a:tabLst/>
                <a:defRPr/>
              </a:pPr>
              <a:endPar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endParaRPr>
            </a:p>
            <a:p>
              <a:pPr marL="0" marR="0" lvl="0" indent="0" defTabSz="913576" eaLnBrk="1" fontAlgn="base" latinLnBrk="0" hangingPunct="1">
                <a:lnSpc>
                  <a:spcPct val="100000"/>
                </a:lnSpc>
                <a:spcBef>
                  <a:spcPct val="0"/>
                </a:spcBef>
                <a:spcAft>
                  <a:spcPts val="2353"/>
                </a:spcAft>
                <a:buClrTx/>
                <a:buSzTx/>
                <a:buFontTx/>
                <a:buNone/>
                <a:tabLst/>
                <a:defRPr/>
              </a:pPr>
              <a:endPar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endParaRPr>
            </a:p>
          </p:txBody>
        </p:sp>
        <p:sp>
          <p:nvSpPr>
            <p:cNvPr id="13" name="Rectangle 12">
              <a:extLst>
                <a:ext uri="{FF2B5EF4-FFF2-40B4-BE49-F238E27FC236}">
                  <a16:creationId xmlns:a16="http://schemas.microsoft.com/office/drawing/2014/main" id="{675BD735-ED23-4C68-B397-D24D5A631ED1}"/>
                </a:ext>
              </a:extLst>
            </p:cNvPr>
            <p:cNvSpPr/>
            <p:nvPr/>
          </p:nvSpPr>
          <p:spPr>
            <a:xfrm>
              <a:off x="596794" y="2947322"/>
              <a:ext cx="3759306"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Analyze your costs across Azure &amp; AWS</a:t>
              </a:r>
            </a:p>
          </p:txBody>
        </p:sp>
      </p:grpSp>
      <p:grpSp>
        <p:nvGrpSpPr>
          <p:cNvPr id="16" name="Group 15">
            <a:extLst>
              <a:ext uri="{FF2B5EF4-FFF2-40B4-BE49-F238E27FC236}">
                <a16:creationId xmlns:a16="http://schemas.microsoft.com/office/drawing/2014/main" id="{10309EE9-1C81-4539-8E12-9246F17D4D70}"/>
              </a:ext>
            </a:extLst>
          </p:cNvPr>
          <p:cNvGrpSpPr/>
          <p:nvPr/>
        </p:nvGrpSpPr>
        <p:grpSpPr>
          <a:xfrm>
            <a:off x="4589287" y="2118583"/>
            <a:ext cx="7173176" cy="4073770"/>
            <a:chOff x="4589287" y="2118583"/>
            <a:chExt cx="7173176" cy="4073770"/>
          </a:xfrm>
        </p:grpSpPr>
        <p:pic>
          <p:nvPicPr>
            <p:cNvPr id="17" name="Picture 16">
              <a:extLst>
                <a:ext uri="{FF2B5EF4-FFF2-40B4-BE49-F238E27FC236}">
                  <a16:creationId xmlns:a16="http://schemas.microsoft.com/office/drawing/2014/main" id="{05AB6405-E0C4-4DC2-AF0F-D9895DB86FD4}"/>
                </a:ext>
              </a:extLst>
            </p:cNvPr>
            <p:cNvPicPr>
              <a:picLocks noChangeAspect="1"/>
            </p:cNvPicPr>
            <p:nvPr/>
          </p:nvPicPr>
          <p:blipFill rotWithShape="1">
            <a:blip r:embed="rId3"/>
            <a:srcRect r="3410"/>
            <a:stretch/>
          </p:blipFill>
          <p:spPr>
            <a:xfrm>
              <a:off x="4589287" y="2118583"/>
              <a:ext cx="7173176" cy="4073770"/>
            </a:xfrm>
            <a:prstGeom prst="rect">
              <a:avLst/>
            </a:prstGeom>
          </p:spPr>
        </p:pic>
        <p:sp>
          <p:nvSpPr>
            <p:cNvPr id="18" name="Rectangle 17">
              <a:extLst>
                <a:ext uri="{FF2B5EF4-FFF2-40B4-BE49-F238E27FC236}">
                  <a16:creationId xmlns:a16="http://schemas.microsoft.com/office/drawing/2014/main" id="{13C816E4-E9BA-48CA-94CE-D73302B0BE35}"/>
                </a:ext>
              </a:extLst>
            </p:cNvPr>
            <p:cNvSpPr/>
            <p:nvPr/>
          </p:nvSpPr>
          <p:spPr bwMode="auto">
            <a:xfrm>
              <a:off x="4900811" y="2342508"/>
              <a:ext cx="6861652" cy="38498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9" name="Picture 18">
            <a:extLst>
              <a:ext uri="{FF2B5EF4-FFF2-40B4-BE49-F238E27FC236}">
                <a16:creationId xmlns:a16="http://schemas.microsoft.com/office/drawing/2014/main" id="{78443C83-B744-4064-92CA-293F4CB1D6CC}"/>
              </a:ext>
            </a:extLst>
          </p:cNvPr>
          <p:cNvPicPr>
            <a:picLocks noChangeAspect="1"/>
          </p:cNvPicPr>
          <p:nvPr/>
        </p:nvPicPr>
        <p:blipFill>
          <a:blip r:embed="rId4"/>
          <a:stretch>
            <a:fillRect/>
          </a:stretch>
        </p:blipFill>
        <p:spPr>
          <a:xfrm>
            <a:off x="4855186" y="2349030"/>
            <a:ext cx="6861652" cy="3788749"/>
          </a:xfrm>
          <a:prstGeom prst="rect">
            <a:avLst/>
          </a:prstGeom>
        </p:spPr>
      </p:pic>
    </p:spTree>
    <p:extLst>
      <p:ext uri="{BB962C8B-B14F-4D97-AF65-F5344CB8AC3E}">
        <p14:creationId xmlns:p14="http://schemas.microsoft.com/office/powerpoint/2010/main" val="3791582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3.75E-6 -4.07407E-6 L 3.75E-6 -0.03032 " pathEditMode="relative" rAng="0" ptsTypes="AA">
                                      <p:cBhvr>
                                        <p:cTn id="9" dur="750" spd="-100000" fill="hold"/>
                                        <p:tgtEl>
                                          <p:spTgt spid="3"/>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94CFACBA-8493-4CC4-AEEA-D3C82D8D3F4B}"/>
              </a:ext>
            </a:extLst>
          </p:cNvPr>
          <p:cNvSpPr/>
          <p:nvPr/>
        </p:nvSpPr>
        <p:spPr bwMode="auto">
          <a:xfrm>
            <a:off x="1060869" y="1578595"/>
            <a:ext cx="4117302" cy="4093542"/>
          </a:xfrm>
          <a:prstGeom prst="rect">
            <a:avLst/>
          </a:prstGeom>
          <a:solidFill>
            <a:schemeClr val="bg1"/>
          </a:solidFill>
          <a:ln w="19050" cap="flat" cmpd="sng" algn="ctr">
            <a:noFill/>
            <a:prstDash val="solid"/>
            <a:headEnd type="none" w="med" len="med"/>
            <a:tailEnd type="none" w="med" len="med"/>
          </a:ln>
          <a:effectLst>
            <a:outerShdw blurRad="190500" dist="38100" dir="3600000" algn="ctr" rotWithShape="0">
              <a:srgbClr val="000000">
                <a:alpha val="2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1568" kern="0" err="1">
              <a:noFill/>
              <a:latin typeface="Segoe UI Semibold"/>
              <a:cs typeface="Segoe UI" pitchFamily="34" charset="0"/>
            </a:endParaRPr>
          </a:p>
        </p:txBody>
      </p:sp>
      <p:sp>
        <p:nvSpPr>
          <p:cNvPr id="4" name="Title 3">
            <a:extLst>
              <a:ext uri="{FF2B5EF4-FFF2-40B4-BE49-F238E27FC236}">
                <a16:creationId xmlns:a16="http://schemas.microsoft.com/office/drawing/2014/main" id="{D63C2A46-A91B-44F4-BAF0-A9CBBA747E14}"/>
              </a:ext>
            </a:extLst>
          </p:cNvPr>
          <p:cNvSpPr>
            <a:spLocks noGrp="1"/>
          </p:cNvSpPr>
          <p:nvPr>
            <p:ph type="title"/>
          </p:nvPr>
        </p:nvSpPr>
        <p:spPr/>
        <p:txBody>
          <a:bodyPr/>
          <a:lstStyle/>
          <a:p>
            <a:r>
              <a:rPr lang="en-US">
                <a:solidFill>
                  <a:schemeClr val="accent1"/>
                </a:solidFill>
              </a:rPr>
              <a:t>Tags add context </a:t>
            </a:r>
            <a:r>
              <a:rPr lang="en-US"/>
              <a:t>for cost analysis</a:t>
            </a:r>
          </a:p>
        </p:txBody>
      </p:sp>
      <p:grpSp>
        <p:nvGrpSpPr>
          <p:cNvPr id="90" name="Group 89">
            <a:extLst>
              <a:ext uri="{FF2B5EF4-FFF2-40B4-BE49-F238E27FC236}">
                <a16:creationId xmlns:a16="http://schemas.microsoft.com/office/drawing/2014/main" id="{AA0BEDCD-ACBD-4645-9A03-7B5EF9969F4E}"/>
              </a:ext>
            </a:extLst>
          </p:cNvPr>
          <p:cNvGrpSpPr/>
          <p:nvPr/>
        </p:nvGrpSpPr>
        <p:grpSpPr>
          <a:xfrm>
            <a:off x="1355365" y="1695015"/>
            <a:ext cx="3528310" cy="3881250"/>
            <a:chOff x="1299764" y="1695015"/>
            <a:chExt cx="3528310" cy="3881250"/>
          </a:xfrm>
        </p:grpSpPr>
        <p:grpSp>
          <p:nvGrpSpPr>
            <p:cNvPr id="9" name="Group 8">
              <a:extLst>
                <a:ext uri="{FF2B5EF4-FFF2-40B4-BE49-F238E27FC236}">
                  <a16:creationId xmlns:a16="http://schemas.microsoft.com/office/drawing/2014/main" id="{EB4F4AB7-27C6-4EE0-8EE6-CBFA939C3D13}"/>
                </a:ext>
              </a:extLst>
            </p:cNvPr>
            <p:cNvGrpSpPr/>
            <p:nvPr/>
          </p:nvGrpSpPr>
          <p:grpSpPr>
            <a:xfrm>
              <a:off x="1299764" y="3669492"/>
              <a:ext cx="3528310" cy="1906773"/>
              <a:chOff x="4339828" y="4115467"/>
              <a:chExt cx="3528310" cy="1906773"/>
            </a:xfrm>
            <a:effectLst/>
          </p:grpSpPr>
          <p:sp>
            <p:nvSpPr>
              <p:cNvPr id="12" name="TextBox 11">
                <a:extLst>
                  <a:ext uri="{FF2B5EF4-FFF2-40B4-BE49-F238E27FC236}">
                    <a16:creationId xmlns:a16="http://schemas.microsoft.com/office/drawing/2014/main" id="{1545565A-D2C8-442A-A5C4-0A9168577C69}"/>
                  </a:ext>
                </a:extLst>
              </p:cNvPr>
              <p:cNvSpPr txBox="1"/>
              <p:nvPr/>
            </p:nvSpPr>
            <p:spPr>
              <a:xfrm>
                <a:off x="6285283" y="5714463"/>
                <a:ext cx="297848"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rPr>
                  <a:t>#</a:t>
                </a:r>
              </a:p>
            </p:txBody>
          </p:sp>
          <p:sp>
            <p:nvSpPr>
              <p:cNvPr id="13" name="TextBox 12">
                <a:extLst>
                  <a:ext uri="{FF2B5EF4-FFF2-40B4-BE49-F238E27FC236}">
                    <a16:creationId xmlns:a16="http://schemas.microsoft.com/office/drawing/2014/main" id="{99492070-96C0-4B28-B5C7-3F5BDD0BC6A3}"/>
                  </a:ext>
                </a:extLst>
              </p:cNvPr>
              <p:cNvSpPr txBox="1"/>
              <p:nvPr/>
            </p:nvSpPr>
            <p:spPr>
              <a:xfrm>
                <a:off x="7278917" y="5714463"/>
                <a:ext cx="589221"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rPr>
                  <a:t>##</a:t>
                </a:r>
              </a:p>
            </p:txBody>
          </p:sp>
          <p:sp>
            <p:nvSpPr>
              <p:cNvPr id="14" name="TextBox 13">
                <a:extLst>
                  <a:ext uri="{FF2B5EF4-FFF2-40B4-BE49-F238E27FC236}">
                    <a16:creationId xmlns:a16="http://schemas.microsoft.com/office/drawing/2014/main" id="{3322EE91-982E-4139-91B0-27D80518EF76}"/>
                  </a:ext>
                </a:extLst>
              </p:cNvPr>
              <p:cNvSpPr txBox="1"/>
              <p:nvPr/>
            </p:nvSpPr>
            <p:spPr>
              <a:xfrm>
                <a:off x="4339828" y="4115467"/>
                <a:ext cx="434070"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rPr>
                  <a:t>##</a:t>
                </a:r>
              </a:p>
            </p:txBody>
          </p:sp>
          <p:sp>
            <p:nvSpPr>
              <p:cNvPr id="15" name="TextBox 14">
                <a:extLst>
                  <a:ext uri="{FF2B5EF4-FFF2-40B4-BE49-F238E27FC236}">
                    <a16:creationId xmlns:a16="http://schemas.microsoft.com/office/drawing/2014/main" id="{D91CA686-3C55-4E00-B5D2-CC8024F385D4}"/>
                  </a:ext>
                </a:extLst>
              </p:cNvPr>
              <p:cNvSpPr txBox="1"/>
              <p:nvPr/>
            </p:nvSpPr>
            <p:spPr>
              <a:xfrm>
                <a:off x="4967911" y="5714463"/>
                <a:ext cx="669723"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rPr>
                  <a:t>###</a:t>
                </a:r>
              </a:p>
            </p:txBody>
          </p:sp>
        </p:grpSp>
        <p:pic>
          <p:nvPicPr>
            <p:cNvPr id="19" name="Graphic 18">
              <a:extLst>
                <a:ext uri="{FF2B5EF4-FFF2-40B4-BE49-F238E27FC236}">
                  <a16:creationId xmlns:a16="http://schemas.microsoft.com/office/drawing/2014/main" id="{F781B853-E31C-4182-A3B4-0A30EF69F0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20487" y="4091943"/>
              <a:ext cx="313567" cy="313567"/>
            </a:xfrm>
            <a:prstGeom prst="rect">
              <a:avLst/>
            </a:prstGeom>
            <a:effectLst/>
          </p:spPr>
        </p:pic>
        <p:pic>
          <p:nvPicPr>
            <p:cNvPr id="20" name="Graphic 19">
              <a:extLst>
                <a:ext uri="{FF2B5EF4-FFF2-40B4-BE49-F238E27FC236}">
                  <a16:creationId xmlns:a16="http://schemas.microsoft.com/office/drawing/2014/main" id="{69111097-B7FE-4DAA-A89D-CD684BC1FE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60016" y="1695015"/>
              <a:ext cx="313567" cy="313567"/>
            </a:xfrm>
            <a:prstGeom prst="rect">
              <a:avLst/>
            </a:prstGeom>
            <a:effectLst/>
          </p:spPr>
        </p:pic>
        <p:pic>
          <p:nvPicPr>
            <p:cNvPr id="21" name="Graphic 20">
              <a:extLst>
                <a:ext uri="{FF2B5EF4-FFF2-40B4-BE49-F238E27FC236}">
                  <a16:creationId xmlns:a16="http://schemas.microsoft.com/office/drawing/2014/main" id="{432C558A-4732-4CDF-B82D-B781BA5A2E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8305" y="2467565"/>
              <a:ext cx="313567" cy="313567"/>
            </a:xfrm>
            <a:prstGeom prst="rect">
              <a:avLst/>
            </a:prstGeom>
            <a:effectLst/>
          </p:spPr>
        </p:pic>
        <p:pic>
          <p:nvPicPr>
            <p:cNvPr id="22" name="Graphic 21">
              <a:extLst>
                <a:ext uri="{FF2B5EF4-FFF2-40B4-BE49-F238E27FC236}">
                  <a16:creationId xmlns:a16="http://schemas.microsoft.com/office/drawing/2014/main" id="{AE42B5D6-D263-4280-8F87-87ABC06AB6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77880" y="4869659"/>
              <a:ext cx="313567" cy="313567"/>
            </a:xfrm>
            <a:prstGeom prst="rect">
              <a:avLst/>
            </a:prstGeom>
            <a:effectLst/>
          </p:spPr>
        </p:pic>
        <p:pic>
          <p:nvPicPr>
            <p:cNvPr id="23" name="Graphic 22">
              <a:extLst>
                <a:ext uri="{FF2B5EF4-FFF2-40B4-BE49-F238E27FC236}">
                  <a16:creationId xmlns:a16="http://schemas.microsoft.com/office/drawing/2014/main" id="{5F27BC64-2D00-4158-97CA-A09458D7A6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60016" y="2467565"/>
              <a:ext cx="313567" cy="313567"/>
            </a:xfrm>
            <a:prstGeom prst="rect">
              <a:avLst/>
            </a:prstGeom>
            <a:effectLst/>
          </p:spPr>
        </p:pic>
        <p:pic>
          <p:nvPicPr>
            <p:cNvPr id="24" name="Graphic 23">
              <a:extLst>
                <a:ext uri="{FF2B5EF4-FFF2-40B4-BE49-F238E27FC236}">
                  <a16:creationId xmlns:a16="http://schemas.microsoft.com/office/drawing/2014/main" id="{BFFDE5B2-7001-4638-9893-0262EA9BDA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60016" y="3266920"/>
              <a:ext cx="313567" cy="313567"/>
            </a:xfrm>
            <a:prstGeom prst="rect">
              <a:avLst/>
            </a:prstGeom>
            <a:effectLst/>
          </p:spPr>
        </p:pic>
        <p:pic>
          <p:nvPicPr>
            <p:cNvPr id="25" name="Graphic 24">
              <a:extLst>
                <a:ext uri="{FF2B5EF4-FFF2-40B4-BE49-F238E27FC236}">
                  <a16:creationId xmlns:a16="http://schemas.microsoft.com/office/drawing/2014/main" id="{5365DFD2-6C00-4443-BA1B-EB8D02C8CB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8305" y="3266920"/>
              <a:ext cx="313567" cy="313567"/>
            </a:xfrm>
            <a:prstGeom prst="rect">
              <a:avLst/>
            </a:prstGeom>
            <a:effectLst/>
          </p:spPr>
        </p:pic>
        <p:pic>
          <p:nvPicPr>
            <p:cNvPr id="26" name="Graphic 25">
              <a:extLst>
                <a:ext uri="{FF2B5EF4-FFF2-40B4-BE49-F238E27FC236}">
                  <a16:creationId xmlns:a16="http://schemas.microsoft.com/office/drawing/2014/main" id="{4CC49DC2-310E-44FC-A3B0-24B15E4612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093" y="4108469"/>
              <a:ext cx="313567" cy="313567"/>
            </a:xfrm>
            <a:prstGeom prst="rect">
              <a:avLst/>
            </a:prstGeom>
            <a:effectLst/>
          </p:spPr>
        </p:pic>
        <p:pic>
          <p:nvPicPr>
            <p:cNvPr id="27" name="Graphic 26">
              <a:extLst>
                <a:ext uri="{FF2B5EF4-FFF2-40B4-BE49-F238E27FC236}">
                  <a16:creationId xmlns:a16="http://schemas.microsoft.com/office/drawing/2014/main" id="{90066928-8719-4517-9C9E-334DD65CB6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20487" y="4869659"/>
              <a:ext cx="313567" cy="313567"/>
            </a:xfrm>
            <a:prstGeom prst="rect">
              <a:avLst/>
            </a:prstGeom>
            <a:effectLst/>
          </p:spPr>
        </p:pic>
        <p:pic>
          <p:nvPicPr>
            <p:cNvPr id="28" name="Graphic 27">
              <a:extLst>
                <a:ext uri="{FF2B5EF4-FFF2-40B4-BE49-F238E27FC236}">
                  <a16:creationId xmlns:a16="http://schemas.microsoft.com/office/drawing/2014/main" id="{3B669D55-68F4-43B0-8B75-8F8BB7FD6F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48305" y="4066275"/>
              <a:ext cx="313567" cy="313567"/>
            </a:xfrm>
            <a:prstGeom prst="rect">
              <a:avLst/>
            </a:prstGeom>
            <a:effectLst/>
          </p:spPr>
        </p:pic>
        <p:pic>
          <p:nvPicPr>
            <p:cNvPr id="29" name="Graphic 28">
              <a:extLst>
                <a:ext uri="{FF2B5EF4-FFF2-40B4-BE49-F238E27FC236}">
                  <a16:creationId xmlns:a16="http://schemas.microsoft.com/office/drawing/2014/main" id="{3B046E19-69D2-4953-BC53-4DB6DB794A8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63093" y="4869659"/>
              <a:ext cx="313567" cy="313567"/>
            </a:xfrm>
            <a:prstGeom prst="rect">
              <a:avLst/>
            </a:prstGeom>
            <a:effectLst/>
          </p:spPr>
        </p:pic>
        <p:pic>
          <p:nvPicPr>
            <p:cNvPr id="30" name="Graphic 29">
              <a:extLst>
                <a:ext uri="{FF2B5EF4-FFF2-40B4-BE49-F238E27FC236}">
                  <a16:creationId xmlns:a16="http://schemas.microsoft.com/office/drawing/2014/main" id="{3CE66717-6CCE-4FC6-9559-6E0E8C2026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20487" y="3298308"/>
              <a:ext cx="313567" cy="313567"/>
            </a:xfrm>
            <a:prstGeom prst="rect">
              <a:avLst/>
            </a:prstGeom>
            <a:effectLst/>
          </p:spPr>
        </p:pic>
        <p:pic>
          <p:nvPicPr>
            <p:cNvPr id="31" name="Graphic 30">
              <a:extLst>
                <a:ext uri="{FF2B5EF4-FFF2-40B4-BE49-F238E27FC236}">
                  <a16:creationId xmlns:a16="http://schemas.microsoft.com/office/drawing/2014/main" id="{9B2323C1-9E1A-40BA-9C3B-726B78C3B3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05699" y="4869659"/>
              <a:ext cx="313567" cy="313567"/>
            </a:xfrm>
            <a:prstGeom prst="rect">
              <a:avLst/>
            </a:prstGeom>
            <a:effectLst/>
          </p:spPr>
        </p:pic>
        <p:pic>
          <p:nvPicPr>
            <p:cNvPr id="32" name="Graphic 31">
              <a:extLst>
                <a:ext uri="{FF2B5EF4-FFF2-40B4-BE49-F238E27FC236}">
                  <a16:creationId xmlns:a16="http://schemas.microsoft.com/office/drawing/2014/main" id="{F11D3767-A98F-45F2-BD66-7ABCDB53C3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48305" y="4869659"/>
              <a:ext cx="313567" cy="313567"/>
            </a:xfrm>
            <a:prstGeom prst="rect">
              <a:avLst/>
            </a:prstGeom>
            <a:effectLst/>
          </p:spPr>
        </p:pic>
        <p:cxnSp>
          <p:nvCxnSpPr>
            <p:cNvPr id="33" name="Straight Connector 32">
              <a:extLst>
                <a:ext uri="{FF2B5EF4-FFF2-40B4-BE49-F238E27FC236}">
                  <a16:creationId xmlns:a16="http://schemas.microsoft.com/office/drawing/2014/main" id="{746D473E-71B3-45D4-BE3B-4A378163FBAA}"/>
                </a:ext>
              </a:extLst>
            </p:cNvPr>
            <p:cNvCxnSpPr>
              <a:stCxn id="20" idx="2"/>
              <a:endCxn id="21" idx="0"/>
            </p:cNvCxnSpPr>
            <p:nvPr/>
          </p:nvCxnSpPr>
          <p:spPr>
            <a:xfrm>
              <a:off x="1516800" y="2008582"/>
              <a:ext cx="788289" cy="458983"/>
            </a:xfrm>
            <a:prstGeom prst="line">
              <a:avLst/>
            </a:prstGeom>
            <a:noFill/>
            <a:ln w="9525" cap="flat" cmpd="sng" algn="ctr">
              <a:solidFill>
                <a:srgbClr val="1A1A1A"/>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5F658B8E-3244-4A6F-B591-BE0ABF32220A}"/>
                </a:ext>
              </a:extLst>
            </p:cNvPr>
            <p:cNvCxnSpPr>
              <a:stCxn id="20" idx="2"/>
              <a:endCxn id="23" idx="0"/>
            </p:cNvCxnSpPr>
            <p:nvPr/>
          </p:nvCxnSpPr>
          <p:spPr>
            <a:xfrm>
              <a:off x="1516800" y="2008582"/>
              <a:ext cx="0" cy="458983"/>
            </a:xfrm>
            <a:prstGeom prst="line">
              <a:avLst/>
            </a:prstGeom>
            <a:noFill/>
            <a:ln w="9525" cap="flat" cmpd="sng" algn="ctr">
              <a:solidFill>
                <a:srgbClr val="1A1A1A"/>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4B8FE2D5-8191-4133-8B5F-BF346A67DFF0}"/>
                </a:ext>
              </a:extLst>
            </p:cNvPr>
            <p:cNvCxnSpPr>
              <a:stCxn id="21" idx="2"/>
              <a:endCxn id="30" idx="0"/>
            </p:cNvCxnSpPr>
            <p:nvPr/>
          </p:nvCxnSpPr>
          <p:spPr>
            <a:xfrm>
              <a:off x="2305089" y="2781132"/>
              <a:ext cx="1672182" cy="517176"/>
            </a:xfrm>
            <a:prstGeom prst="line">
              <a:avLst/>
            </a:prstGeom>
            <a:noFill/>
            <a:ln w="9525" cap="flat" cmpd="sng" algn="ctr">
              <a:solidFill>
                <a:srgbClr val="1A1A1A"/>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B3D8196A-21BF-497D-8B50-B36B18330192}"/>
                </a:ext>
              </a:extLst>
            </p:cNvPr>
            <p:cNvCxnSpPr>
              <a:stCxn id="21" idx="2"/>
              <a:endCxn id="25" idx="0"/>
            </p:cNvCxnSpPr>
            <p:nvPr/>
          </p:nvCxnSpPr>
          <p:spPr>
            <a:xfrm>
              <a:off x="2305089" y="2781132"/>
              <a:ext cx="0" cy="485788"/>
            </a:xfrm>
            <a:prstGeom prst="line">
              <a:avLst/>
            </a:prstGeom>
            <a:noFill/>
            <a:ln w="9525" cap="flat" cmpd="sng" algn="ctr">
              <a:solidFill>
                <a:srgbClr val="1A1A1A"/>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01DC9B66-C357-4402-84DC-D8BE67244E97}"/>
                </a:ext>
              </a:extLst>
            </p:cNvPr>
            <p:cNvCxnSpPr>
              <a:stCxn id="23" idx="2"/>
              <a:endCxn id="24" idx="0"/>
            </p:cNvCxnSpPr>
            <p:nvPr/>
          </p:nvCxnSpPr>
          <p:spPr>
            <a:xfrm>
              <a:off x="1516800" y="2781132"/>
              <a:ext cx="0" cy="485788"/>
            </a:xfrm>
            <a:prstGeom prst="line">
              <a:avLst/>
            </a:prstGeom>
            <a:noFill/>
            <a:ln w="9525" cap="flat" cmpd="sng" algn="ctr">
              <a:solidFill>
                <a:srgbClr val="1A1A1A"/>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4C3E3DB1-F8FA-42F9-B2DF-25E73F272158}"/>
                </a:ext>
              </a:extLst>
            </p:cNvPr>
            <p:cNvCxnSpPr>
              <a:stCxn id="30" idx="2"/>
              <a:endCxn id="19" idx="0"/>
            </p:cNvCxnSpPr>
            <p:nvPr/>
          </p:nvCxnSpPr>
          <p:spPr>
            <a:xfrm>
              <a:off x="3977271" y="3611875"/>
              <a:ext cx="0" cy="480068"/>
            </a:xfrm>
            <a:prstGeom prst="line">
              <a:avLst/>
            </a:prstGeom>
            <a:noFill/>
            <a:ln w="9525" cap="flat" cmpd="sng" algn="ctr">
              <a:solidFill>
                <a:srgbClr val="1A1A1A"/>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5AD05547-1509-46DB-B3C3-C77E665D883E}"/>
                </a:ext>
              </a:extLst>
            </p:cNvPr>
            <p:cNvCxnSpPr>
              <a:stCxn id="19" idx="2"/>
              <a:endCxn id="27" idx="0"/>
            </p:cNvCxnSpPr>
            <p:nvPr/>
          </p:nvCxnSpPr>
          <p:spPr>
            <a:xfrm>
              <a:off x="3977271" y="4405510"/>
              <a:ext cx="0" cy="464149"/>
            </a:xfrm>
            <a:prstGeom prst="line">
              <a:avLst/>
            </a:prstGeom>
            <a:noFill/>
            <a:ln w="9525" cap="flat" cmpd="sng" algn="ctr">
              <a:solidFill>
                <a:srgbClr val="1A1A1A"/>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634D814E-1100-4161-AD4F-8B9997DADF30}"/>
                </a:ext>
              </a:extLst>
            </p:cNvPr>
            <p:cNvCxnSpPr>
              <a:stCxn id="19" idx="2"/>
              <a:endCxn id="22" idx="0"/>
            </p:cNvCxnSpPr>
            <p:nvPr/>
          </p:nvCxnSpPr>
          <p:spPr>
            <a:xfrm>
              <a:off x="3977271" y="4405510"/>
              <a:ext cx="557393" cy="464149"/>
            </a:xfrm>
            <a:prstGeom prst="line">
              <a:avLst/>
            </a:prstGeom>
            <a:noFill/>
            <a:ln w="9525" cap="flat" cmpd="sng" algn="ctr">
              <a:solidFill>
                <a:srgbClr val="1A1A1A"/>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5D258335-E46A-49FA-9640-0EBB34A33171}"/>
                </a:ext>
              </a:extLst>
            </p:cNvPr>
            <p:cNvCxnSpPr>
              <a:stCxn id="25" idx="2"/>
              <a:endCxn id="26" idx="0"/>
            </p:cNvCxnSpPr>
            <p:nvPr/>
          </p:nvCxnSpPr>
          <p:spPr>
            <a:xfrm>
              <a:off x="2305089" y="3580487"/>
              <a:ext cx="1114788" cy="527982"/>
            </a:xfrm>
            <a:prstGeom prst="line">
              <a:avLst/>
            </a:prstGeom>
            <a:noFill/>
            <a:ln w="9525" cap="flat" cmpd="sng" algn="ctr">
              <a:solidFill>
                <a:srgbClr val="1A1A1A"/>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2F1F02F-B72B-4E25-9FAF-97A9A716CF67}"/>
                </a:ext>
              </a:extLst>
            </p:cNvPr>
            <p:cNvCxnSpPr>
              <a:stCxn id="25" idx="2"/>
              <a:endCxn id="28" idx="0"/>
            </p:cNvCxnSpPr>
            <p:nvPr/>
          </p:nvCxnSpPr>
          <p:spPr>
            <a:xfrm>
              <a:off x="2305089" y="3580487"/>
              <a:ext cx="0" cy="485788"/>
            </a:xfrm>
            <a:prstGeom prst="line">
              <a:avLst/>
            </a:prstGeom>
            <a:noFill/>
            <a:ln w="9525" cap="flat" cmpd="sng" algn="ctr">
              <a:solidFill>
                <a:srgbClr val="1A1A1A"/>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CE2D6369-F868-4ED4-A195-03EF165BB6F3}"/>
                </a:ext>
              </a:extLst>
            </p:cNvPr>
            <p:cNvCxnSpPr>
              <a:stCxn id="26" idx="2"/>
              <a:endCxn id="29" idx="0"/>
            </p:cNvCxnSpPr>
            <p:nvPr/>
          </p:nvCxnSpPr>
          <p:spPr>
            <a:xfrm>
              <a:off x="3419877" y="4422036"/>
              <a:ext cx="0" cy="447623"/>
            </a:xfrm>
            <a:prstGeom prst="line">
              <a:avLst/>
            </a:prstGeom>
            <a:noFill/>
            <a:ln w="9525" cap="flat" cmpd="sng" algn="ctr">
              <a:solidFill>
                <a:srgbClr val="1A1A1A"/>
              </a:solidFill>
              <a:prstDash val="solid"/>
              <a:headEnd type="none" w="lg" len="med"/>
              <a:tailEnd type="none" w="lg" len="med"/>
            </a:ln>
            <a:effectLst/>
          </p:spPr>
        </p:cxnSp>
        <p:cxnSp>
          <p:nvCxnSpPr>
            <p:cNvPr id="44" name="Straight Connector 43">
              <a:extLst>
                <a:ext uri="{FF2B5EF4-FFF2-40B4-BE49-F238E27FC236}">
                  <a16:creationId xmlns:a16="http://schemas.microsoft.com/office/drawing/2014/main" id="{C5CC3E46-AFFB-4C50-BA3B-E39013C765D9}"/>
                </a:ext>
              </a:extLst>
            </p:cNvPr>
            <p:cNvCxnSpPr>
              <a:stCxn id="28" idx="2"/>
              <a:endCxn id="31" idx="0"/>
            </p:cNvCxnSpPr>
            <p:nvPr/>
          </p:nvCxnSpPr>
          <p:spPr>
            <a:xfrm>
              <a:off x="2305089" y="4379842"/>
              <a:ext cx="557394" cy="489817"/>
            </a:xfrm>
            <a:prstGeom prst="line">
              <a:avLst/>
            </a:prstGeom>
            <a:noFill/>
            <a:ln w="9525" cap="flat" cmpd="sng" algn="ctr">
              <a:solidFill>
                <a:srgbClr val="1A1A1A"/>
              </a:solidFill>
              <a:prstDash val="solid"/>
              <a:headEnd type="none" w="lg" len="med"/>
              <a:tailEnd type="none" w="lg" len="med"/>
            </a:ln>
            <a:effectLst/>
          </p:spPr>
        </p:cxnSp>
        <p:cxnSp>
          <p:nvCxnSpPr>
            <p:cNvPr id="45" name="Straight Connector 44">
              <a:extLst>
                <a:ext uri="{FF2B5EF4-FFF2-40B4-BE49-F238E27FC236}">
                  <a16:creationId xmlns:a16="http://schemas.microsoft.com/office/drawing/2014/main" id="{55CDC37B-3879-442A-A2A4-86BAF6D5C594}"/>
                </a:ext>
              </a:extLst>
            </p:cNvPr>
            <p:cNvCxnSpPr>
              <a:cxnSpLocks/>
              <a:stCxn id="28" idx="2"/>
              <a:endCxn id="32" idx="0"/>
            </p:cNvCxnSpPr>
            <p:nvPr/>
          </p:nvCxnSpPr>
          <p:spPr>
            <a:xfrm>
              <a:off x="2305089" y="4379842"/>
              <a:ext cx="0" cy="489817"/>
            </a:xfrm>
            <a:prstGeom prst="line">
              <a:avLst/>
            </a:prstGeom>
            <a:noFill/>
            <a:ln w="9525" cap="flat" cmpd="sng" algn="ctr">
              <a:solidFill>
                <a:srgbClr val="1A1A1A"/>
              </a:solidFill>
              <a:prstDash val="solid"/>
              <a:headEnd type="none" w="lg" len="med"/>
              <a:tailEnd type="none" w="lg" len="med"/>
            </a:ln>
            <a:effectLst/>
          </p:spPr>
        </p:cxnSp>
      </p:grpSp>
      <p:sp>
        <p:nvSpPr>
          <p:cNvPr id="46" name="Rectangle 45">
            <a:extLst>
              <a:ext uri="{FF2B5EF4-FFF2-40B4-BE49-F238E27FC236}">
                <a16:creationId xmlns:a16="http://schemas.microsoft.com/office/drawing/2014/main" id="{853623A4-C86F-4D8C-A411-BA50890F7536}"/>
              </a:ext>
            </a:extLst>
          </p:cNvPr>
          <p:cNvSpPr/>
          <p:nvPr/>
        </p:nvSpPr>
        <p:spPr>
          <a:xfrm>
            <a:off x="968403" y="5688024"/>
            <a:ext cx="946093" cy="338554"/>
          </a:xfrm>
          <a:prstGeom prst="rect">
            <a:avLst/>
          </a:prstGeom>
        </p:spPr>
        <p:txBody>
          <a:bodyPr wrap="none">
            <a:spAutoFit/>
          </a:bodyPr>
          <a:lstStyle/>
          <a:p>
            <a:pPr lvl="0">
              <a:defRPr/>
            </a:pPr>
            <a:r>
              <a:rPr lang="en-US" sz="1600" kern="0">
                <a:solidFill>
                  <a:srgbClr val="1A1A1A"/>
                </a:solidFill>
              </a:rPr>
              <a:t>TAG </a:t>
            </a:r>
            <a:r>
              <a:rPr lang="en-US" sz="1600" b="1" kern="0">
                <a:solidFill>
                  <a:srgbClr val="1A1A1A"/>
                </a:solidFill>
              </a:rPr>
              <a:t>= </a:t>
            </a:r>
            <a:r>
              <a:rPr lang="en-US" sz="1600" b="1" kern="0">
                <a:solidFill>
                  <a:srgbClr val="D83B01"/>
                </a:solidFill>
              </a:rPr>
              <a:t>#</a:t>
            </a:r>
            <a:endParaRPr lang="en-US" sz="1600" b="1" kern="0">
              <a:solidFill>
                <a:srgbClr val="1A1A1A"/>
              </a:solidFill>
            </a:endParaRPr>
          </a:p>
        </p:txBody>
      </p:sp>
      <p:sp>
        <p:nvSpPr>
          <p:cNvPr id="89" name="Text Placeholder 3">
            <a:extLst>
              <a:ext uri="{FF2B5EF4-FFF2-40B4-BE49-F238E27FC236}">
                <a16:creationId xmlns:a16="http://schemas.microsoft.com/office/drawing/2014/main" id="{3827C8AE-53A0-4996-8DEB-D972582F2B9E}"/>
              </a:ext>
            </a:extLst>
          </p:cNvPr>
          <p:cNvSpPr txBox="1">
            <a:spLocks/>
          </p:cNvSpPr>
          <p:nvPr/>
        </p:nvSpPr>
        <p:spPr>
          <a:xfrm>
            <a:off x="5736303" y="1778995"/>
            <a:ext cx="5816061" cy="432426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spcBef>
                <a:spcPts val="600"/>
              </a:spcBef>
              <a:buClr>
                <a:srgbClr val="1A1A1A"/>
              </a:buClr>
              <a:defRPr/>
            </a:pPr>
            <a:r>
              <a:rPr lang="en-US" sz="1800">
                <a:solidFill>
                  <a:srgbClr val="0078D4"/>
                </a:solidFill>
                <a:latin typeface="+mj-lt"/>
              </a:rPr>
              <a:t>Finance codes </a:t>
            </a:r>
            <a:r>
              <a:rPr lang="en-US" sz="1800">
                <a:solidFill>
                  <a:schemeClr val="tx2"/>
                </a:solidFill>
                <a:latin typeface="+mn-lt"/>
              </a:rPr>
              <a:t>-</a:t>
            </a:r>
            <a:r>
              <a:rPr lang="en-US" sz="1800">
                <a:solidFill>
                  <a:srgbClr val="0078D4"/>
                </a:solidFill>
                <a:latin typeface="+mn-lt"/>
              </a:rPr>
              <a:t> </a:t>
            </a:r>
            <a:r>
              <a:rPr lang="en-US" sz="1600" err="1">
                <a:gradFill>
                  <a:gsLst>
                    <a:gs pos="1250">
                      <a:srgbClr val="1A1A1A"/>
                    </a:gs>
                    <a:gs pos="100000">
                      <a:srgbClr val="1A1A1A"/>
                    </a:gs>
                  </a:gsLst>
                  <a:lin ang="5400000" scaled="0"/>
                </a:gradFill>
                <a:latin typeface="+mn-lt"/>
              </a:rPr>
              <a:t>CostCenter</a:t>
            </a:r>
            <a:r>
              <a:rPr lang="en-US" sz="1600">
                <a:gradFill>
                  <a:gsLst>
                    <a:gs pos="1250">
                      <a:srgbClr val="1A1A1A"/>
                    </a:gs>
                    <a:gs pos="100000">
                      <a:srgbClr val="1A1A1A"/>
                    </a:gs>
                  </a:gsLst>
                  <a:lin ang="5400000" scaled="0"/>
                </a:gradFill>
                <a:latin typeface="+mn-lt"/>
              </a:rPr>
              <a:t> tag, etc.</a:t>
            </a:r>
            <a:endParaRPr lang="en-US" sz="1600">
              <a:gradFill>
                <a:gsLst>
                  <a:gs pos="1250">
                    <a:srgbClr val="1A1A1A"/>
                  </a:gs>
                  <a:gs pos="100000">
                    <a:srgbClr val="1A1A1A"/>
                  </a:gs>
                </a:gsLst>
                <a:lin ang="5400000" scaled="0"/>
              </a:gradFill>
            </a:endParaRPr>
          </a:p>
          <a:p>
            <a:pPr lvl="0">
              <a:spcBef>
                <a:spcPts val="600"/>
              </a:spcBef>
              <a:buClr>
                <a:srgbClr val="1A1A1A"/>
              </a:buClr>
              <a:defRPr/>
            </a:pPr>
            <a:r>
              <a:rPr lang="en-US" sz="1800">
                <a:solidFill>
                  <a:srgbClr val="0078D4"/>
                </a:solidFill>
                <a:latin typeface="+mj-lt"/>
              </a:rPr>
              <a:t>Application context</a:t>
            </a:r>
            <a:r>
              <a:rPr lang="en-US" sz="1800">
                <a:solidFill>
                  <a:srgbClr val="0078D4"/>
                </a:solidFill>
                <a:latin typeface="+mn-lt"/>
              </a:rPr>
              <a:t> </a:t>
            </a:r>
            <a:r>
              <a:rPr lang="en-US" sz="1800">
                <a:solidFill>
                  <a:schemeClr val="tx2"/>
                </a:solidFill>
                <a:latin typeface="+mn-lt"/>
              </a:rPr>
              <a:t>-</a:t>
            </a:r>
            <a:r>
              <a:rPr lang="en-US" sz="1800">
                <a:solidFill>
                  <a:srgbClr val="0078D4"/>
                </a:solidFill>
                <a:latin typeface="+mn-lt"/>
              </a:rPr>
              <a:t> </a:t>
            </a:r>
            <a:r>
              <a:rPr lang="en-US" sz="1600">
                <a:gradFill>
                  <a:gsLst>
                    <a:gs pos="1250">
                      <a:srgbClr val="1A1A1A"/>
                    </a:gs>
                    <a:gs pos="100000">
                      <a:srgbClr val="1A1A1A"/>
                    </a:gs>
                  </a:gsLst>
                  <a:lin ang="5400000" scaled="0"/>
                </a:gradFill>
                <a:latin typeface="+mn-lt"/>
              </a:rPr>
              <a:t>AppService tag, etc.</a:t>
            </a:r>
            <a:endParaRPr lang="en-US" sz="1600">
              <a:gradFill>
                <a:gsLst>
                  <a:gs pos="1250">
                    <a:srgbClr val="1A1A1A"/>
                  </a:gs>
                  <a:gs pos="100000">
                    <a:srgbClr val="1A1A1A"/>
                  </a:gs>
                </a:gsLst>
                <a:lin ang="5400000" scaled="0"/>
              </a:gradFill>
            </a:endParaRPr>
          </a:p>
          <a:p>
            <a:pPr lvl="0">
              <a:spcBef>
                <a:spcPts val="600"/>
              </a:spcBef>
              <a:buClr>
                <a:srgbClr val="1A1A1A"/>
              </a:buClr>
              <a:defRPr/>
            </a:pPr>
            <a:r>
              <a:rPr lang="en-US" sz="1800">
                <a:solidFill>
                  <a:srgbClr val="0078D4"/>
                </a:solidFill>
                <a:latin typeface="+mj-lt"/>
              </a:rPr>
              <a:t>Deployment context</a:t>
            </a:r>
            <a:r>
              <a:rPr lang="en-US" sz="1800">
                <a:solidFill>
                  <a:srgbClr val="0078D4"/>
                </a:solidFill>
                <a:latin typeface="+mn-lt"/>
              </a:rPr>
              <a:t> </a:t>
            </a:r>
            <a:r>
              <a:rPr lang="en-US" sz="1800">
                <a:solidFill>
                  <a:schemeClr val="tx2"/>
                </a:solidFill>
                <a:latin typeface="+mn-lt"/>
              </a:rPr>
              <a:t>-</a:t>
            </a:r>
            <a:r>
              <a:rPr lang="en-US" sz="1800">
                <a:solidFill>
                  <a:srgbClr val="0078D4"/>
                </a:solidFill>
                <a:latin typeface="+mn-lt"/>
              </a:rPr>
              <a:t> </a:t>
            </a:r>
            <a:r>
              <a:rPr lang="en-US" sz="1600">
                <a:gradFill>
                  <a:gsLst>
                    <a:gs pos="1250">
                      <a:srgbClr val="1A1A1A"/>
                    </a:gs>
                    <a:gs pos="100000">
                      <a:srgbClr val="1A1A1A"/>
                    </a:gs>
                  </a:gsLst>
                  <a:lin ang="5400000" scaled="0"/>
                </a:gradFill>
                <a:latin typeface="+mn-lt"/>
              </a:rPr>
              <a:t>Environment tag, etc.</a:t>
            </a:r>
            <a:endParaRPr lang="en-US" sz="1600">
              <a:gradFill>
                <a:gsLst>
                  <a:gs pos="1250">
                    <a:srgbClr val="1A1A1A"/>
                  </a:gs>
                  <a:gs pos="100000">
                    <a:srgbClr val="1A1A1A"/>
                  </a:gs>
                </a:gsLst>
                <a:lin ang="5400000" scaled="0"/>
              </a:gradFill>
            </a:endParaRPr>
          </a:p>
          <a:p>
            <a:pPr lvl="0">
              <a:spcBef>
                <a:spcPts val="600"/>
              </a:spcBef>
              <a:buClr>
                <a:srgbClr val="1A1A1A"/>
              </a:buClr>
              <a:defRPr/>
            </a:pPr>
            <a:r>
              <a:rPr lang="en-US" sz="1800">
                <a:solidFill>
                  <a:srgbClr val="0078D4"/>
                </a:solidFill>
                <a:latin typeface="+mj-lt"/>
              </a:rPr>
              <a:t>Who is accountable </a:t>
            </a:r>
            <a:r>
              <a:rPr lang="en-US" sz="1800">
                <a:solidFill>
                  <a:schemeClr val="tx2"/>
                </a:solidFill>
                <a:latin typeface="+mn-lt"/>
              </a:rPr>
              <a:t>-</a:t>
            </a:r>
            <a:r>
              <a:rPr lang="en-US" sz="1800">
                <a:solidFill>
                  <a:srgbClr val="0078D4"/>
                </a:solidFill>
                <a:latin typeface="+mn-lt"/>
              </a:rPr>
              <a:t> </a:t>
            </a:r>
            <a:r>
              <a:rPr lang="en-US" sz="1600" err="1">
                <a:gradFill>
                  <a:gsLst>
                    <a:gs pos="1250">
                      <a:srgbClr val="1A1A1A"/>
                    </a:gs>
                    <a:gs pos="100000">
                      <a:srgbClr val="1A1A1A"/>
                    </a:gs>
                  </a:gsLst>
                  <a:lin ang="5400000" scaled="0"/>
                </a:gradFill>
                <a:latin typeface="+mn-lt"/>
              </a:rPr>
              <a:t>BusinessOwner</a:t>
            </a:r>
            <a:r>
              <a:rPr lang="en-US" sz="1600">
                <a:gradFill>
                  <a:gsLst>
                    <a:gs pos="1250">
                      <a:srgbClr val="1A1A1A"/>
                    </a:gs>
                    <a:gs pos="100000">
                      <a:srgbClr val="1A1A1A"/>
                    </a:gs>
                  </a:gsLst>
                  <a:lin ang="5400000" scaled="0"/>
                </a:gradFill>
                <a:latin typeface="+mn-lt"/>
              </a:rPr>
              <a:t> tag, etc.</a:t>
            </a:r>
          </a:p>
          <a:p>
            <a:pPr lvl="0">
              <a:spcBef>
                <a:spcPts val="600"/>
              </a:spcBef>
              <a:buClr>
                <a:srgbClr val="1A1A1A"/>
              </a:buClr>
              <a:defRPr/>
            </a:pPr>
            <a:endParaRPr lang="en-US" sz="1800">
              <a:gradFill>
                <a:gsLst>
                  <a:gs pos="1250">
                    <a:srgbClr val="1A1A1A"/>
                  </a:gs>
                  <a:gs pos="100000">
                    <a:srgbClr val="1A1A1A"/>
                  </a:gs>
                </a:gsLst>
                <a:lin ang="5400000" scaled="0"/>
              </a:gradFill>
              <a:latin typeface="+mn-lt"/>
            </a:endParaRPr>
          </a:p>
          <a:p>
            <a:pPr marL="0" marR="0" lvl="0" indent="0" algn="l" defTabSz="932742" rtl="0" eaLnBrk="1" fontAlgn="auto" latinLnBrk="0" hangingPunct="1">
              <a:lnSpc>
                <a:spcPct val="100000"/>
              </a:lnSpc>
              <a:spcBef>
                <a:spcPts val="600"/>
              </a:spcBef>
              <a:spcAft>
                <a:spcPts val="0"/>
              </a:spcAft>
              <a:buClr>
                <a:srgbClr val="1A1A1A"/>
              </a:buClr>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mj-lt"/>
                <a:ea typeface="+mn-ea"/>
                <a:cs typeface="Segoe UI Semilight" panose="020B0402040204020203" pitchFamily="34" charset="0"/>
              </a:rPr>
              <a:t>Tags should be enforced by configuration policies</a:t>
            </a:r>
            <a:endPar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ea typeface="+mn-ea"/>
              <a:cs typeface="+mn-cs"/>
            </a:endParaRPr>
          </a:p>
          <a:p>
            <a:pPr marL="0" marR="0" lvl="0" indent="0" algn="l" defTabSz="932742" rtl="0" eaLnBrk="1" fontAlgn="auto" latinLnBrk="0" hangingPunct="1">
              <a:lnSpc>
                <a:spcPct val="100000"/>
              </a:lnSpc>
              <a:spcBef>
                <a:spcPts val="600"/>
              </a:spcBef>
              <a:spcAft>
                <a:spcPts val="0"/>
              </a:spcAft>
              <a:buClr>
                <a:srgbClr val="1A1A1A"/>
              </a:buClr>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mj-lt"/>
                <a:ea typeface="+mn-ea"/>
                <a:cs typeface="Segoe UI Semilight" panose="020B0402040204020203" pitchFamily="34" charset="0"/>
              </a:rPr>
              <a:t>Use Azure Policy to set and track ARM tagging policies</a:t>
            </a: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ea typeface="+mn-ea"/>
                <a:cs typeface="+mn-cs"/>
              </a:rPr>
              <a:t>	</a:t>
            </a:r>
          </a:p>
          <a:p>
            <a:pPr marL="0" marR="0" lvl="0" indent="0" algn="l" defTabSz="932742" rtl="0" eaLnBrk="1" fontAlgn="auto" latinLnBrk="0" hangingPunct="1">
              <a:lnSpc>
                <a:spcPct val="100000"/>
              </a:lnSpc>
              <a:spcBef>
                <a:spcPts val="600"/>
              </a:spcBef>
              <a:spcAft>
                <a:spcPts val="0"/>
              </a:spcAft>
              <a:buClr>
                <a:srgbClr val="1A1A1A"/>
              </a:buClr>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n-lt"/>
                <a:ea typeface="+mn-ea"/>
                <a:cs typeface="+mn-cs"/>
              </a:rPr>
              <a:t>MG, Subscription, RG scopes </a:t>
            </a:r>
          </a:p>
          <a:p>
            <a:pPr marL="541338" marR="0" lvl="1" indent="-285750" algn="l" defTabSz="932742" rtl="0" eaLnBrk="1" fontAlgn="auto" latinLnBrk="0" hangingPunct="1">
              <a:lnSpc>
                <a:spcPct val="100000"/>
              </a:lnSpc>
              <a:spcBef>
                <a:spcPts val="6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ea typeface="+mn-ea"/>
                <a:cs typeface="+mn-cs"/>
              </a:rPr>
              <a:t>Enforce that tags exist</a:t>
            </a:r>
          </a:p>
          <a:p>
            <a:pPr marL="541338" marR="0" lvl="1" indent="-285750" algn="l" defTabSz="932742" rtl="0" eaLnBrk="1" fontAlgn="auto" latinLnBrk="0" hangingPunct="1">
              <a:lnSpc>
                <a:spcPct val="100000"/>
              </a:lnSpc>
              <a:spcBef>
                <a:spcPts val="6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ea typeface="+mn-ea"/>
                <a:cs typeface="+mn-cs"/>
              </a:rPr>
              <a:t>Set default values for tags</a:t>
            </a:r>
          </a:p>
          <a:p>
            <a:pPr marL="541338" marR="0" lvl="1" indent="-285750" algn="l" defTabSz="932742" rtl="0" eaLnBrk="1" fontAlgn="auto" latinLnBrk="0" hangingPunct="1">
              <a:lnSpc>
                <a:spcPct val="100000"/>
              </a:lnSpc>
              <a:spcBef>
                <a:spcPts val="6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ea typeface="+mn-ea"/>
                <a:cs typeface="+mn-cs"/>
              </a:rPr>
              <a:t>Audit if tags are missing</a:t>
            </a:r>
          </a:p>
          <a:p>
            <a:pPr marL="255588"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ea typeface="+mn-ea"/>
                <a:cs typeface="+mn-cs"/>
              </a:rPr>
              <a:t>	</a:t>
            </a:r>
          </a:p>
        </p:txBody>
      </p:sp>
      <p:grpSp>
        <p:nvGrpSpPr>
          <p:cNvPr id="48" name="Group 47">
            <a:extLst>
              <a:ext uri="{FF2B5EF4-FFF2-40B4-BE49-F238E27FC236}">
                <a16:creationId xmlns:a16="http://schemas.microsoft.com/office/drawing/2014/main" id="{E91A1DE9-D5E4-4938-B227-2DBFC42CC477}"/>
              </a:ext>
            </a:extLst>
          </p:cNvPr>
          <p:cNvGrpSpPr/>
          <p:nvPr/>
        </p:nvGrpSpPr>
        <p:grpSpPr>
          <a:xfrm>
            <a:off x="10743651" y="239977"/>
            <a:ext cx="1066058" cy="1073257"/>
            <a:chOff x="5730679" y="1517302"/>
            <a:chExt cx="4496036" cy="4526396"/>
          </a:xfrm>
        </p:grpSpPr>
        <p:sp>
          <p:nvSpPr>
            <p:cNvPr id="49" name="Freeform: Shape 48">
              <a:extLst>
                <a:ext uri="{FF2B5EF4-FFF2-40B4-BE49-F238E27FC236}">
                  <a16:creationId xmlns:a16="http://schemas.microsoft.com/office/drawing/2014/main" id="{C4927F6D-A81B-4A17-9220-C440DF507052}"/>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50" name="Freeform: Shape 49">
              <a:extLst>
                <a:ext uri="{FF2B5EF4-FFF2-40B4-BE49-F238E27FC236}">
                  <a16:creationId xmlns:a16="http://schemas.microsoft.com/office/drawing/2014/main" id="{362B8E89-E484-4969-B159-85A337AA8A03}"/>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0078D4"/>
                </a:solidFill>
                <a:effectLst/>
                <a:uLnTx/>
                <a:uFillTx/>
                <a:latin typeface="Segoe UI Semibold"/>
              </a:endParaRPr>
            </a:p>
          </p:txBody>
        </p:sp>
        <p:pic>
          <p:nvPicPr>
            <p:cNvPr id="51" name="Graphic 50">
              <a:extLst>
                <a:ext uri="{FF2B5EF4-FFF2-40B4-BE49-F238E27FC236}">
                  <a16:creationId xmlns:a16="http://schemas.microsoft.com/office/drawing/2014/main" id="{4DFFFA98-1B1E-40DC-A94A-A9BA6CEABF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47522" y="2989088"/>
              <a:ext cx="1644814" cy="1608699"/>
            </a:xfrm>
            <a:prstGeom prst="rect">
              <a:avLst/>
            </a:prstGeom>
          </p:spPr>
        </p:pic>
        <p:grpSp>
          <p:nvGrpSpPr>
            <p:cNvPr id="52" name="Group 51">
              <a:extLst>
                <a:ext uri="{FF2B5EF4-FFF2-40B4-BE49-F238E27FC236}">
                  <a16:creationId xmlns:a16="http://schemas.microsoft.com/office/drawing/2014/main" id="{19AEE6E3-46B6-4FF0-B2D5-C1FFBD360371}"/>
                </a:ext>
              </a:extLst>
            </p:cNvPr>
            <p:cNvGrpSpPr/>
            <p:nvPr/>
          </p:nvGrpSpPr>
          <p:grpSpPr>
            <a:xfrm>
              <a:off x="5997430" y="4075238"/>
              <a:ext cx="739809" cy="1002137"/>
              <a:chOff x="5754733" y="4078706"/>
              <a:chExt cx="754644" cy="1022232"/>
            </a:xfrm>
          </p:grpSpPr>
          <p:sp>
            <p:nvSpPr>
              <p:cNvPr id="56" name="Arrow: Right 55">
                <a:extLst>
                  <a:ext uri="{FF2B5EF4-FFF2-40B4-BE49-F238E27FC236}">
                    <a16:creationId xmlns:a16="http://schemas.microsoft.com/office/drawing/2014/main" id="{D241523E-C1BA-4CFB-BB9E-59923C5F17E6}"/>
                  </a:ext>
                </a:extLst>
              </p:cNvPr>
              <p:cNvSpPr/>
              <p:nvPr/>
            </p:nvSpPr>
            <p:spPr bwMode="auto">
              <a:xfrm rot="14197671" flipV="1">
                <a:off x="5778414" y="4055025"/>
                <a:ext cx="606406"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57" name="Rectangle 56">
                <a:extLst>
                  <a:ext uri="{FF2B5EF4-FFF2-40B4-BE49-F238E27FC236}">
                    <a16:creationId xmlns:a16="http://schemas.microsoft.com/office/drawing/2014/main" id="{BD0378FC-AF38-4B24-BB4F-9B9D2F3115F2}"/>
                  </a:ext>
                </a:extLst>
              </p:cNvPr>
              <p:cNvSpPr/>
              <p:nvPr/>
            </p:nvSpPr>
            <p:spPr bwMode="auto">
              <a:xfrm rot="19593980">
                <a:off x="6176828" y="4458768"/>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F45041FD-22E2-4FB7-B703-B795DA082188}"/>
                </a:ext>
              </a:extLst>
            </p:cNvPr>
            <p:cNvGrpSpPr/>
            <p:nvPr/>
          </p:nvGrpSpPr>
          <p:grpSpPr>
            <a:xfrm>
              <a:off x="9092435" y="4283285"/>
              <a:ext cx="703162" cy="967390"/>
              <a:chOff x="8911800" y="4290925"/>
              <a:chExt cx="717262" cy="986788"/>
            </a:xfrm>
          </p:grpSpPr>
          <p:sp>
            <p:nvSpPr>
              <p:cNvPr id="54" name="Arrow: Right 53">
                <a:extLst>
                  <a:ext uri="{FF2B5EF4-FFF2-40B4-BE49-F238E27FC236}">
                    <a16:creationId xmlns:a16="http://schemas.microsoft.com/office/drawing/2014/main" id="{81502A1B-D668-4B7D-B359-763E25D3A347}"/>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55" name="Rectangle 54">
                <a:extLst>
                  <a:ext uri="{FF2B5EF4-FFF2-40B4-BE49-F238E27FC236}">
                    <a16:creationId xmlns:a16="http://schemas.microsoft.com/office/drawing/2014/main" id="{99BC4DDF-D419-41CD-8B80-D6D02F51A45A}"/>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74643402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3223FBEC-4617-4BC3-A964-4BF39949E69B}"/>
              </a:ext>
            </a:extLst>
          </p:cNvPr>
          <p:cNvGrpSpPr/>
          <p:nvPr/>
        </p:nvGrpSpPr>
        <p:grpSpPr>
          <a:xfrm>
            <a:off x="5776333" y="1011198"/>
            <a:ext cx="6415667" cy="5846802"/>
            <a:chOff x="5776333" y="1011198"/>
            <a:chExt cx="6415667" cy="5846802"/>
          </a:xfrm>
        </p:grpSpPr>
        <p:pic>
          <p:nvPicPr>
            <p:cNvPr id="16" name="Picture 15">
              <a:extLst>
                <a:ext uri="{FF2B5EF4-FFF2-40B4-BE49-F238E27FC236}">
                  <a16:creationId xmlns:a16="http://schemas.microsoft.com/office/drawing/2014/main" id="{83DAEE59-3A3B-45C6-840C-729C97B70F8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27323"/>
            <a:stretch/>
          </p:blipFill>
          <p:spPr>
            <a:xfrm>
              <a:off x="5776333" y="1011198"/>
              <a:ext cx="6415667" cy="5846802"/>
            </a:xfrm>
            <a:prstGeom prst="rect">
              <a:avLst/>
            </a:prstGeom>
          </p:spPr>
        </p:pic>
        <p:pic>
          <p:nvPicPr>
            <p:cNvPr id="8" name="Picture 7">
              <a:extLst>
                <a:ext uri="{FF2B5EF4-FFF2-40B4-BE49-F238E27FC236}">
                  <a16:creationId xmlns:a16="http://schemas.microsoft.com/office/drawing/2014/main" id="{7CFC427A-3438-4645-A164-43902955E4AC}"/>
                </a:ext>
              </a:extLst>
            </p:cNvPr>
            <p:cNvPicPr>
              <a:picLocks noChangeAspect="1"/>
            </p:cNvPicPr>
            <p:nvPr/>
          </p:nvPicPr>
          <p:blipFill>
            <a:blip r:embed="rId3"/>
            <a:stretch>
              <a:fillRect/>
            </a:stretch>
          </p:blipFill>
          <p:spPr>
            <a:xfrm>
              <a:off x="6026886" y="1378631"/>
              <a:ext cx="6165114" cy="1894192"/>
            </a:xfrm>
            <a:prstGeom prst="rect">
              <a:avLst/>
            </a:prstGeom>
          </p:spPr>
        </p:pic>
      </p:grpSp>
      <p:sp>
        <p:nvSpPr>
          <p:cNvPr id="5" name="Title 4">
            <a:extLst>
              <a:ext uri="{FF2B5EF4-FFF2-40B4-BE49-F238E27FC236}">
                <a16:creationId xmlns:a16="http://schemas.microsoft.com/office/drawing/2014/main" id="{07032AAE-FCED-4266-9D2C-6A23A5BCC398}"/>
              </a:ext>
            </a:extLst>
          </p:cNvPr>
          <p:cNvSpPr>
            <a:spLocks noGrp="1"/>
          </p:cNvSpPr>
          <p:nvPr>
            <p:ph type="title"/>
          </p:nvPr>
        </p:nvSpPr>
        <p:spPr>
          <a:xfrm>
            <a:off x="588263" y="457200"/>
            <a:ext cx="11018520" cy="1107996"/>
          </a:xfrm>
        </p:spPr>
        <p:txBody>
          <a:bodyPr>
            <a:normAutofit fontScale="90000"/>
          </a:bodyPr>
          <a:lstStyle/>
          <a:p>
            <a:r>
              <a:rPr lang="en-US">
                <a:solidFill>
                  <a:schemeClr val="accent1"/>
                </a:solidFill>
              </a:rPr>
              <a:t>Budgets</a:t>
            </a:r>
            <a:r>
              <a:rPr lang="en-US"/>
              <a:t> for monitoring and notifications</a:t>
            </a:r>
            <a:br>
              <a:rPr lang="en-US"/>
            </a:br>
            <a:endParaRPr lang="en-US"/>
          </a:p>
        </p:txBody>
      </p:sp>
      <p:sp>
        <p:nvSpPr>
          <p:cNvPr id="21" name="Rectangle 20">
            <a:extLst>
              <a:ext uri="{FF2B5EF4-FFF2-40B4-BE49-F238E27FC236}">
                <a16:creationId xmlns:a16="http://schemas.microsoft.com/office/drawing/2014/main" id="{EE126D48-2D92-4F5B-B6B1-00D8682756DC}"/>
              </a:ext>
            </a:extLst>
          </p:cNvPr>
          <p:cNvSpPr/>
          <p:nvPr/>
        </p:nvSpPr>
        <p:spPr bwMode="auto">
          <a:xfrm>
            <a:off x="6026886" y="1342916"/>
            <a:ext cx="6165113" cy="4571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 Placeholder 3">
            <a:extLst>
              <a:ext uri="{FF2B5EF4-FFF2-40B4-BE49-F238E27FC236}">
                <a16:creationId xmlns:a16="http://schemas.microsoft.com/office/drawing/2014/main" id="{9F4F2F19-96EE-4AB4-8D47-83E62705F778}"/>
              </a:ext>
            </a:extLst>
          </p:cNvPr>
          <p:cNvSpPr txBox="1">
            <a:spLocks/>
          </p:cNvSpPr>
          <p:nvPr/>
        </p:nvSpPr>
        <p:spPr>
          <a:xfrm>
            <a:off x="588263" y="2387756"/>
            <a:ext cx="4440937" cy="1689693"/>
          </a:xfrm>
          <a:prstGeom prst="rect">
            <a:avLst/>
          </a:prstGeom>
        </p:spPr>
        <p:txBody>
          <a:bodyPr vert="horz" wrap="square" lIns="0" tIns="0" rIns="0" bIns="0" rtlCol="0">
            <a:spAutoFit/>
          </a:bodyPr>
          <a:lstStyle>
            <a:defPPr>
              <a:defRPr lang="en-US"/>
            </a:defPPr>
            <a:lvl1pPr marR="0" lvl="0" indent="0" defTabSz="932742" fontAlgn="auto">
              <a:lnSpc>
                <a:spcPct val="90000"/>
              </a:lnSpc>
              <a:spcBef>
                <a:spcPts val="1200"/>
              </a:spcBef>
              <a:spcAft>
                <a:spcPts val="600"/>
              </a:spcAft>
              <a:buClrTx/>
              <a:buSzPct val="90000"/>
              <a:buFont typeface="Wingdings" panose="05000000000000000000" pitchFamily="2" charset="2"/>
              <a:buNone/>
              <a:tabLst/>
              <a:defRPr kumimoji="0" sz="1600" b="0" i="0" u="none" strike="noStrike" cap="none" spc="0" normalizeH="0" baseline="0">
                <a:ln>
                  <a:noFill/>
                </a:ln>
                <a:gradFill>
                  <a:gsLst>
                    <a:gs pos="1250">
                      <a:srgbClr val="1A1A1A"/>
                    </a:gs>
                    <a:gs pos="100000">
                      <a:srgbClr val="1A1A1A"/>
                    </a:gs>
                  </a:gsLst>
                  <a:lin ang="5400000" scaled="0"/>
                </a:gradFill>
                <a:effectLst/>
                <a:uLnTx/>
                <a:uFillTx/>
                <a:cs typeface="Segoe UI Semilight" panose="020B04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a:t>Monitor your costs using budgets</a:t>
            </a:r>
          </a:p>
          <a:p>
            <a:r>
              <a:rPr lang="en-US" sz="1800"/>
              <a:t>Get notified when threshold are met</a:t>
            </a:r>
          </a:p>
          <a:p>
            <a:r>
              <a:rPr lang="en-US" sz="1800"/>
              <a:t>Automate with Action Groups</a:t>
            </a:r>
          </a:p>
          <a:p>
            <a:r>
              <a:rPr lang="en-US" sz="1800"/>
              <a:t>Integrated into cost analysis</a:t>
            </a:r>
          </a:p>
        </p:txBody>
      </p:sp>
      <p:grpSp>
        <p:nvGrpSpPr>
          <p:cNvPr id="30" name="Group 29">
            <a:extLst>
              <a:ext uri="{FF2B5EF4-FFF2-40B4-BE49-F238E27FC236}">
                <a16:creationId xmlns:a16="http://schemas.microsoft.com/office/drawing/2014/main" id="{77575806-8246-4E8B-8CCC-49A371676B07}"/>
              </a:ext>
            </a:extLst>
          </p:cNvPr>
          <p:cNvGrpSpPr/>
          <p:nvPr/>
        </p:nvGrpSpPr>
        <p:grpSpPr>
          <a:xfrm>
            <a:off x="5513508" y="3445110"/>
            <a:ext cx="6700794" cy="3603205"/>
            <a:chOff x="3082541" y="3685595"/>
            <a:chExt cx="6700794" cy="3603205"/>
          </a:xfrm>
        </p:grpSpPr>
        <p:grpSp>
          <p:nvGrpSpPr>
            <p:cNvPr id="24" name="Group 23">
              <a:extLst>
                <a:ext uri="{FF2B5EF4-FFF2-40B4-BE49-F238E27FC236}">
                  <a16:creationId xmlns:a16="http://schemas.microsoft.com/office/drawing/2014/main" id="{4076D3D7-747E-48D3-9C08-219D33EF5CAD}"/>
                </a:ext>
              </a:extLst>
            </p:cNvPr>
            <p:cNvGrpSpPr/>
            <p:nvPr/>
          </p:nvGrpSpPr>
          <p:grpSpPr>
            <a:xfrm>
              <a:off x="3321944" y="4029579"/>
              <a:ext cx="6449234" cy="2750362"/>
              <a:chOff x="6026886" y="3339792"/>
              <a:chExt cx="6165113" cy="2629195"/>
            </a:xfrm>
          </p:grpSpPr>
          <p:pic>
            <p:nvPicPr>
              <p:cNvPr id="9" name="Picture 8">
                <a:extLst>
                  <a:ext uri="{FF2B5EF4-FFF2-40B4-BE49-F238E27FC236}">
                    <a16:creationId xmlns:a16="http://schemas.microsoft.com/office/drawing/2014/main" id="{23F54BAF-E5AE-4D85-82AD-221466DF37E9}"/>
                  </a:ext>
                </a:extLst>
              </p:cNvPr>
              <p:cNvPicPr>
                <a:picLocks noChangeAspect="1"/>
              </p:cNvPicPr>
              <p:nvPr/>
            </p:nvPicPr>
            <p:blipFill>
              <a:blip r:embed="rId4"/>
              <a:stretch>
                <a:fillRect/>
              </a:stretch>
            </p:blipFill>
            <p:spPr>
              <a:xfrm>
                <a:off x="6026886" y="3357820"/>
                <a:ext cx="6165113" cy="2611167"/>
              </a:xfrm>
              <a:prstGeom prst="rect">
                <a:avLst/>
              </a:prstGeom>
            </p:spPr>
          </p:pic>
          <p:sp>
            <p:nvSpPr>
              <p:cNvPr id="22" name="Rectangle 21">
                <a:extLst>
                  <a:ext uri="{FF2B5EF4-FFF2-40B4-BE49-F238E27FC236}">
                    <a16:creationId xmlns:a16="http://schemas.microsoft.com/office/drawing/2014/main" id="{AFA4A169-EF48-449B-A4FD-448946765C49}"/>
                  </a:ext>
                </a:extLst>
              </p:cNvPr>
              <p:cNvSpPr/>
              <p:nvPr/>
            </p:nvSpPr>
            <p:spPr bwMode="auto">
              <a:xfrm>
                <a:off x="6026886" y="3339792"/>
                <a:ext cx="6165113" cy="4571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25" name="Picture 24">
              <a:extLst>
                <a:ext uri="{FF2B5EF4-FFF2-40B4-BE49-F238E27FC236}">
                  <a16:creationId xmlns:a16="http://schemas.microsoft.com/office/drawing/2014/main" id="{84D78709-2836-4242-9A03-93685737C9D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 r="24094" b="38681"/>
            <a:stretch/>
          </p:blipFill>
          <p:spPr>
            <a:xfrm>
              <a:off x="3082541" y="3685595"/>
              <a:ext cx="6700794" cy="3585177"/>
            </a:xfrm>
            <a:prstGeom prst="rect">
              <a:avLst/>
            </a:prstGeom>
          </p:spPr>
        </p:pic>
        <p:sp>
          <p:nvSpPr>
            <p:cNvPr id="26" name="Rectangle 25">
              <a:extLst>
                <a:ext uri="{FF2B5EF4-FFF2-40B4-BE49-F238E27FC236}">
                  <a16:creationId xmlns:a16="http://schemas.microsoft.com/office/drawing/2014/main" id="{F73DA4C1-BB95-4242-BA63-47577BD41F8A}"/>
                </a:ext>
              </a:extLst>
            </p:cNvPr>
            <p:cNvSpPr/>
            <p:nvPr/>
          </p:nvSpPr>
          <p:spPr bwMode="auto">
            <a:xfrm>
              <a:off x="3323061" y="6658774"/>
              <a:ext cx="6460273" cy="6300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624329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42" presetClass="path" presetSubtype="0" decel="100000" fill="hold" nodeType="withEffect">
                                  <p:stCondLst>
                                    <p:cond delay="0"/>
                                  </p:stCondLst>
                                  <p:childTnLst>
                                    <p:animMotion origin="layout" path="M 1.45833E-6 4.07407E-6 L 1.45833E-6 0.04166 " pathEditMode="relative" rAng="0" ptsTypes="AA">
                                      <p:cBhvr>
                                        <p:cTn id="9" dur="750" spd="-100000" fill="hold"/>
                                        <p:tgtEl>
                                          <p:spTgt spid="30"/>
                                        </p:tgtEl>
                                        <p:attrNameLst>
                                          <p:attrName>ppt_x</p:attrName>
                                          <p:attrName>ppt_y</p:attrName>
                                        </p:attrNameLst>
                                      </p:cBhvr>
                                      <p:rCtr x="0" y="2083"/>
                                    </p:animMotion>
                                  </p:childTnLst>
                                </p:cTn>
                              </p:par>
                              <p:par>
                                <p:cTn id="10" presetID="10"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42" presetClass="path" presetSubtype="0" decel="100000" fill="hold" grpId="1" nodeType="withEffect">
                                  <p:stCondLst>
                                    <p:cond delay="0"/>
                                  </p:stCondLst>
                                  <p:childTnLst>
                                    <p:animMotion origin="layout" path="M 1.45833E-6 3.7037E-6 L 1.45833E-6 -0.03033 " pathEditMode="relative" rAng="0" ptsTypes="AA">
                                      <p:cBhvr>
                                        <p:cTn id="14" dur="750" spd="-100000" fill="hold"/>
                                        <p:tgtEl>
                                          <p:spTgt spid="23"/>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Cost </a:t>
            </a:r>
            <a:r>
              <a:rPr lang="en-US">
                <a:solidFill>
                  <a:schemeClr val="accent1"/>
                </a:solidFill>
              </a:rPr>
              <a:t>optimization is a key </a:t>
            </a:r>
            <a:r>
              <a:rPr lang="en-US"/>
              <a:t>to cloud success</a:t>
            </a:r>
          </a:p>
        </p:txBody>
      </p:sp>
      <p:sp>
        <p:nvSpPr>
          <p:cNvPr id="6" name="Content Placeholder 5"/>
          <p:cNvSpPr>
            <a:spLocks noGrp="1"/>
          </p:cNvSpPr>
          <p:nvPr>
            <p:ph type="body" sz="quarter" idx="10"/>
          </p:nvPr>
        </p:nvSpPr>
        <p:spPr>
          <a:xfrm>
            <a:off x="584200" y="1822933"/>
            <a:ext cx="11018520" cy="3588675"/>
          </a:xfrm>
        </p:spPr>
        <p:txBody>
          <a:bodyPr/>
          <a:lstStyle/>
          <a:p>
            <a:pPr marL="0" indent="0">
              <a:buNone/>
            </a:pPr>
            <a:r>
              <a:rPr lang="en-US" sz="2000" b="1">
                <a:latin typeface="+mj-lt"/>
                <a:cs typeface="Segoe UI" panose="020B0502040204020203" pitchFamily="34" charset="0"/>
              </a:rPr>
              <a:t>The workload will run fine in all three </a:t>
            </a:r>
            <a:r>
              <a:rPr lang="en-US" sz="2000" b="1" err="1">
                <a:latin typeface="+mj-lt"/>
                <a:cs typeface="Segoe UI" panose="020B0502040204020203" pitchFamily="34" charset="0"/>
              </a:rPr>
              <a:t>VM</a:t>
            </a:r>
            <a:r>
              <a:rPr lang="en-US" sz="2000" b="1">
                <a:latin typeface="+mj-lt"/>
                <a:cs typeface="Segoe UI" panose="020B0502040204020203" pitchFamily="34" charset="0"/>
              </a:rPr>
              <a:t> sizes</a:t>
            </a:r>
            <a:endParaRPr lang="en-US" sz="1400" b="1">
              <a:latin typeface="+mj-lt"/>
              <a:cs typeface="Segoe UI" panose="020B0502040204020203" pitchFamily="34" charset="0"/>
            </a:endParaRPr>
          </a:p>
          <a:p>
            <a:pPr marL="0" indent="0">
              <a:spcBef>
                <a:spcPts val="1200"/>
              </a:spcBef>
              <a:buNone/>
            </a:pPr>
            <a:br>
              <a:rPr lang="en-US" sz="18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Which will a developer </a:t>
            </a:r>
            <a:br>
              <a:rPr lang="en-US" sz="20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naturally choose?</a:t>
            </a:r>
          </a:p>
          <a:p>
            <a:pPr marL="0" indent="0">
              <a:spcBef>
                <a:spcPts val="1200"/>
              </a:spcBef>
              <a:buNone/>
            </a:pPr>
            <a:r>
              <a:rPr lang="en-US" sz="2000">
                <a:latin typeface="Segoe UI" panose="020B0502040204020203" pitchFamily="34" charset="0"/>
                <a:cs typeface="Segoe UI" panose="020B0502040204020203" pitchFamily="34" charset="0"/>
              </a:rPr>
              <a:t>Which will deliver more </a:t>
            </a:r>
            <a:br>
              <a:rPr lang="en-US" sz="20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success to the business?</a:t>
            </a:r>
          </a:p>
          <a:p>
            <a:pPr marL="0" indent="0">
              <a:spcBef>
                <a:spcPts val="1200"/>
              </a:spcBef>
              <a:buNone/>
            </a:pPr>
            <a:r>
              <a:rPr lang="en-US" sz="2000">
                <a:latin typeface="Segoe UI" panose="020B0502040204020203" pitchFamily="34" charset="0"/>
                <a:cs typeface="Segoe UI" panose="020B0502040204020203" pitchFamily="34" charset="0"/>
              </a:rPr>
              <a:t>Which one will make </a:t>
            </a:r>
            <a:br>
              <a:rPr lang="en-US" sz="20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managers and finance want </a:t>
            </a:r>
            <a:br>
              <a:rPr lang="en-US" sz="20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more things in the cloud?</a:t>
            </a:r>
          </a:p>
          <a:p>
            <a:pPr marL="614363" lvl="3" indent="0">
              <a:buNone/>
            </a:pPr>
            <a:endParaRPr lang="en-US" sz="1600"/>
          </a:p>
        </p:txBody>
      </p:sp>
      <p:grpSp>
        <p:nvGrpSpPr>
          <p:cNvPr id="4" name="Group 3">
            <a:extLst>
              <a:ext uri="{FF2B5EF4-FFF2-40B4-BE49-F238E27FC236}">
                <a16:creationId xmlns:a16="http://schemas.microsoft.com/office/drawing/2014/main" id="{E3C8EDF5-A8AC-4239-9F5D-D8A5900E1659}"/>
              </a:ext>
            </a:extLst>
          </p:cNvPr>
          <p:cNvGrpSpPr/>
          <p:nvPr/>
        </p:nvGrpSpPr>
        <p:grpSpPr>
          <a:xfrm>
            <a:off x="5273660" y="2427367"/>
            <a:ext cx="6534221" cy="2719846"/>
            <a:chOff x="4910888" y="2673238"/>
            <a:chExt cx="6534221" cy="2719846"/>
          </a:xfrm>
        </p:grpSpPr>
        <p:grpSp>
          <p:nvGrpSpPr>
            <p:cNvPr id="2" name="Group 1">
              <a:extLst>
                <a:ext uri="{FF2B5EF4-FFF2-40B4-BE49-F238E27FC236}">
                  <a16:creationId xmlns:a16="http://schemas.microsoft.com/office/drawing/2014/main" id="{5F69D0A0-555D-4B73-BF5F-C69D3CCCB09D}"/>
                </a:ext>
              </a:extLst>
            </p:cNvPr>
            <p:cNvGrpSpPr/>
            <p:nvPr/>
          </p:nvGrpSpPr>
          <p:grpSpPr>
            <a:xfrm>
              <a:off x="4910888" y="2673238"/>
              <a:ext cx="6534221" cy="2719846"/>
              <a:chOff x="5425263" y="2001133"/>
              <a:chExt cx="5973840" cy="2486589"/>
            </a:xfrm>
          </p:grpSpPr>
          <p:sp>
            <p:nvSpPr>
              <p:cNvPr id="3" name="Rounded Rectangle 2"/>
              <p:cNvSpPr/>
              <p:nvPr/>
            </p:nvSpPr>
            <p:spPr>
              <a:xfrm>
                <a:off x="5425263" y="2001133"/>
                <a:ext cx="2486589" cy="248658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4016">
                  <a:defRPr/>
                </a:pPr>
                <a:r>
                  <a:rPr lang="en-US" sz="3527">
                    <a:solidFill>
                      <a:schemeClr val="bg1"/>
                    </a:solidFill>
                    <a:latin typeface="Segoe UI Semilight"/>
                  </a:rPr>
                  <a:t>VM1</a:t>
                </a:r>
              </a:p>
            </p:txBody>
          </p:sp>
          <p:sp>
            <p:nvSpPr>
              <p:cNvPr id="7" name="Rounded Rectangle 6"/>
              <p:cNvSpPr/>
              <p:nvPr/>
            </p:nvSpPr>
            <p:spPr>
              <a:xfrm>
                <a:off x="6171240" y="3493086"/>
                <a:ext cx="994636" cy="994636"/>
              </a:xfrm>
              <a:prstGeom prst="rect">
                <a:avLst/>
              </a:prstGeom>
              <a:solidFill>
                <a:schemeClr val="tx1"/>
              </a:solidFill>
              <a:ln>
                <a:noFill/>
              </a:ln>
            </p:spPr>
            <p:style>
              <a:lnRef idx="3">
                <a:schemeClr val="lt1"/>
              </a:lnRef>
              <a:fillRef idx="1">
                <a:schemeClr val="accent4"/>
              </a:fillRef>
              <a:effectRef idx="1">
                <a:schemeClr val="accent4"/>
              </a:effectRef>
              <a:fontRef idx="minor">
                <a:schemeClr val="lt1"/>
              </a:fontRef>
            </p:style>
            <p:txBody>
              <a:bodyPr lIns="0" tIns="0" rIns="0" bIns="0" rtlCol="0" anchor="ctr"/>
              <a:lstStyle/>
              <a:p>
                <a:pPr algn="ctr" defTabSz="914016">
                  <a:defRPr/>
                </a:pPr>
                <a:r>
                  <a:rPr lang="en-US" sz="1467">
                    <a:solidFill>
                      <a:schemeClr val="bg1"/>
                    </a:solidFill>
                    <a:latin typeface="Segoe UI Semilight"/>
                  </a:rPr>
                  <a:t>Workload</a:t>
                </a:r>
              </a:p>
            </p:txBody>
          </p:sp>
          <p:sp>
            <p:nvSpPr>
              <p:cNvPr id="8" name="Rounded Rectangle 7"/>
              <p:cNvSpPr/>
              <p:nvPr/>
            </p:nvSpPr>
            <p:spPr>
              <a:xfrm>
                <a:off x="10155808" y="3040565"/>
                <a:ext cx="1243295" cy="144715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4016">
                  <a:defRPr/>
                </a:pPr>
                <a:r>
                  <a:rPr lang="en-US" sz="1567">
                    <a:solidFill>
                      <a:schemeClr val="bg1"/>
                    </a:solidFill>
                    <a:latin typeface="Segoe UI Semilight"/>
                  </a:rPr>
                  <a:t>VM3</a:t>
                </a:r>
              </a:p>
            </p:txBody>
          </p:sp>
          <p:sp>
            <p:nvSpPr>
              <p:cNvPr id="9" name="Rounded Rectangle 8"/>
              <p:cNvSpPr/>
              <p:nvPr/>
            </p:nvSpPr>
            <p:spPr>
              <a:xfrm>
                <a:off x="10280138" y="3493086"/>
                <a:ext cx="994636" cy="994636"/>
              </a:xfrm>
              <a:prstGeom prst="rect">
                <a:avLst/>
              </a:prstGeom>
              <a:solidFill>
                <a:schemeClr val="tx1"/>
              </a:solidFill>
              <a:ln>
                <a:noFill/>
              </a:ln>
            </p:spPr>
            <p:style>
              <a:lnRef idx="3">
                <a:schemeClr val="lt1"/>
              </a:lnRef>
              <a:fillRef idx="1">
                <a:schemeClr val="accent4"/>
              </a:fillRef>
              <a:effectRef idx="1">
                <a:schemeClr val="accent4"/>
              </a:effectRef>
              <a:fontRef idx="minor">
                <a:schemeClr val="lt1"/>
              </a:fontRef>
            </p:style>
            <p:txBody>
              <a:bodyPr lIns="0" tIns="0" rIns="0" bIns="0" rtlCol="0" anchor="ctr"/>
              <a:lstStyle/>
              <a:p>
                <a:pPr algn="ctr" defTabSz="914016">
                  <a:defRPr/>
                </a:pPr>
                <a:r>
                  <a:rPr lang="en-US" sz="1467">
                    <a:solidFill>
                      <a:schemeClr val="bg1"/>
                    </a:solidFill>
                    <a:latin typeface="Segoe UI Semilight"/>
                  </a:rPr>
                  <a:t>Workload</a:t>
                </a:r>
              </a:p>
            </p:txBody>
          </p:sp>
          <p:sp>
            <p:nvSpPr>
              <p:cNvPr id="10" name="Rounded Rectangle 9"/>
              <p:cNvSpPr/>
              <p:nvPr/>
            </p:nvSpPr>
            <p:spPr>
              <a:xfrm>
                <a:off x="8081028" y="2622779"/>
                <a:ext cx="1864943" cy="186494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4016">
                  <a:defRPr/>
                </a:pPr>
                <a:r>
                  <a:rPr lang="en-US" sz="2400">
                    <a:solidFill>
                      <a:schemeClr val="bg1"/>
                    </a:solidFill>
                    <a:latin typeface="Segoe UI Semilight"/>
                  </a:rPr>
                  <a:t>VM2</a:t>
                </a:r>
              </a:p>
            </p:txBody>
          </p:sp>
          <p:sp>
            <p:nvSpPr>
              <p:cNvPr id="11" name="Rounded Rectangle 10"/>
              <p:cNvSpPr/>
              <p:nvPr/>
            </p:nvSpPr>
            <p:spPr>
              <a:xfrm>
                <a:off x="8516180" y="3493086"/>
                <a:ext cx="994636" cy="994636"/>
              </a:xfrm>
              <a:prstGeom prst="rect">
                <a:avLst/>
              </a:prstGeom>
              <a:solidFill>
                <a:schemeClr val="tx1"/>
              </a:solidFill>
              <a:ln>
                <a:noFill/>
              </a:ln>
            </p:spPr>
            <p:style>
              <a:lnRef idx="3">
                <a:schemeClr val="lt1"/>
              </a:lnRef>
              <a:fillRef idx="1">
                <a:schemeClr val="accent4"/>
              </a:fillRef>
              <a:effectRef idx="1">
                <a:schemeClr val="accent4"/>
              </a:effectRef>
              <a:fontRef idx="minor">
                <a:schemeClr val="lt1"/>
              </a:fontRef>
            </p:style>
            <p:txBody>
              <a:bodyPr lIns="0" tIns="0" rIns="0" bIns="0" rtlCol="0" anchor="ctr"/>
              <a:lstStyle/>
              <a:p>
                <a:pPr algn="ctr" defTabSz="914016">
                  <a:defRPr/>
                </a:pPr>
                <a:r>
                  <a:rPr lang="en-US" sz="1467">
                    <a:solidFill>
                      <a:schemeClr val="bg1"/>
                    </a:solidFill>
                    <a:latin typeface="Segoe UI Semilight"/>
                  </a:rPr>
                  <a:t>Workload</a:t>
                </a:r>
              </a:p>
            </p:txBody>
          </p:sp>
        </p:grpSp>
        <p:pic>
          <p:nvPicPr>
            <p:cNvPr id="12" name="Picture 395">
              <a:extLst>
                <a:ext uri="{FF2B5EF4-FFF2-40B4-BE49-F238E27FC236}">
                  <a16:creationId xmlns:a16="http://schemas.microsoft.com/office/drawing/2014/main" id="{ECBDF85F-52D9-40BB-95FB-704C7EB393C7}"/>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5966053" y="3660209"/>
              <a:ext cx="609512" cy="609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95">
              <a:extLst>
                <a:ext uri="{FF2B5EF4-FFF2-40B4-BE49-F238E27FC236}">
                  <a16:creationId xmlns:a16="http://schemas.microsoft.com/office/drawing/2014/main" id="{7087C639-4156-4147-891C-7B977C812CF7}"/>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8617619" y="3833548"/>
              <a:ext cx="436198" cy="436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95">
              <a:extLst>
                <a:ext uri="{FF2B5EF4-FFF2-40B4-BE49-F238E27FC236}">
                  <a16:creationId xmlns:a16="http://schemas.microsoft.com/office/drawing/2014/main" id="{DCAB8540-D6AF-41EB-8A2D-5DCA4BAD7A3A}"/>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10681061" y="4101609"/>
              <a:ext cx="168172" cy="168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23">
            <a:extLst>
              <a:ext uri="{FF2B5EF4-FFF2-40B4-BE49-F238E27FC236}">
                <a16:creationId xmlns:a16="http://schemas.microsoft.com/office/drawing/2014/main" id="{1D908F30-D0BC-4A49-A493-D63E4E0DB785}"/>
              </a:ext>
            </a:extLst>
          </p:cNvPr>
          <p:cNvGrpSpPr/>
          <p:nvPr/>
        </p:nvGrpSpPr>
        <p:grpSpPr>
          <a:xfrm>
            <a:off x="10769033" y="242565"/>
            <a:ext cx="1038847" cy="1041799"/>
            <a:chOff x="4983804" y="2094245"/>
            <a:chExt cx="2396710" cy="2403521"/>
          </a:xfrm>
        </p:grpSpPr>
        <p:grpSp>
          <p:nvGrpSpPr>
            <p:cNvPr id="25" name="Group 24">
              <a:extLst>
                <a:ext uri="{FF2B5EF4-FFF2-40B4-BE49-F238E27FC236}">
                  <a16:creationId xmlns:a16="http://schemas.microsoft.com/office/drawing/2014/main" id="{E2F7BC52-5F35-4403-B044-61C5C034F152}"/>
                </a:ext>
              </a:extLst>
            </p:cNvPr>
            <p:cNvGrpSpPr/>
            <p:nvPr/>
          </p:nvGrpSpPr>
          <p:grpSpPr>
            <a:xfrm>
              <a:off x="4983804" y="2094245"/>
              <a:ext cx="2396710" cy="2403521"/>
              <a:chOff x="5713145" y="1517302"/>
              <a:chExt cx="4513570" cy="4526396"/>
            </a:xfrm>
          </p:grpSpPr>
          <p:sp>
            <p:nvSpPr>
              <p:cNvPr id="29" name="Freeform: Shape 28">
                <a:extLst>
                  <a:ext uri="{FF2B5EF4-FFF2-40B4-BE49-F238E27FC236}">
                    <a16:creationId xmlns:a16="http://schemas.microsoft.com/office/drawing/2014/main" id="{F6B1C76E-1186-4465-BAD6-F31DC5CD9C23}"/>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algn="ctr" defTabSz="914192">
                  <a:lnSpc>
                    <a:spcPct val="90000"/>
                  </a:lnSpc>
                  <a:spcBef>
                    <a:spcPct val="0"/>
                  </a:spcBef>
                  <a:spcAft>
                    <a:spcPct val="35000"/>
                  </a:spcAft>
                  <a:defRPr/>
                </a:pPr>
                <a:endParaRPr lang="en-US" sz="1100" kern="0">
                  <a:latin typeface="Segoe UI Semibold"/>
                </a:endParaRPr>
              </a:p>
            </p:txBody>
          </p:sp>
          <p:sp>
            <p:nvSpPr>
              <p:cNvPr id="30" name="Freeform: Shape 29">
                <a:extLst>
                  <a:ext uri="{FF2B5EF4-FFF2-40B4-BE49-F238E27FC236}">
                    <a16:creationId xmlns:a16="http://schemas.microsoft.com/office/drawing/2014/main" id="{9FED38AD-5D27-4F2B-ADCD-05E27F0873CB}"/>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sp>
            <p:nvSpPr>
              <p:cNvPr id="31" name="Freeform: Shape 30">
                <a:extLst>
                  <a:ext uri="{FF2B5EF4-FFF2-40B4-BE49-F238E27FC236}">
                    <a16:creationId xmlns:a16="http://schemas.microsoft.com/office/drawing/2014/main" id="{2DFD46F6-8DF7-4B7D-8F89-82FEC07F013B}"/>
                  </a:ext>
                </a:extLst>
              </p:cNvPr>
              <p:cNvSpPr/>
              <p:nvPr/>
            </p:nvSpPr>
            <p:spPr>
              <a:xfrm>
                <a:off x="5713145" y="1517302"/>
                <a:ext cx="4478502" cy="4478502"/>
              </a:xfrm>
              <a:custGeom>
                <a:avLst/>
                <a:gdLst>
                  <a:gd name="connsiteX0" fmla="*/ 306018 w 4568305"/>
                  <a:gd name="connsiteY0" fmla="*/ 3426229 h 4568305"/>
                  <a:gd name="connsiteX1" fmla="*/ 306018 w 4568305"/>
                  <a:gd name="connsiteY1" fmla="*/ 1142076 h 4568305"/>
                  <a:gd name="connsiteX2" fmla="*/ 2284153 w 4568305"/>
                  <a:gd name="connsiteY2" fmla="*/ -1 h 4568305"/>
                  <a:gd name="connsiteX3" fmla="*/ 2284153 w 4568305"/>
                  <a:gd name="connsiteY3" fmla="*/ 2284153 h 4568305"/>
                  <a:gd name="connsiteX4" fmla="*/ 306018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306018" y="3426229"/>
                    </a:moveTo>
                    <a:cubicBezTo>
                      <a:pt x="-102007" y="2719510"/>
                      <a:pt x="-102007" y="1848795"/>
                      <a:pt x="306018" y="1142076"/>
                    </a:cubicBezTo>
                    <a:cubicBezTo>
                      <a:pt x="714043" y="435357"/>
                      <a:pt x="1468103" y="-1"/>
                      <a:pt x="2284153" y="-1"/>
                    </a:cubicBezTo>
                    <a:lnTo>
                      <a:pt x="2284153" y="2284153"/>
                    </a:lnTo>
                    <a:lnTo>
                      <a:pt x="306018" y="3426229"/>
                    </a:ln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82880" tIns="1188720" rIns="146304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32" name="Graphic 31">
                <a:extLst>
                  <a:ext uri="{FF2B5EF4-FFF2-40B4-BE49-F238E27FC236}">
                    <a16:creationId xmlns:a16="http://schemas.microsoft.com/office/drawing/2014/main" id="{8C639CCD-66FA-4D37-92AA-C4EFC46ED8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7522" y="2989088"/>
                <a:ext cx="1644814" cy="1608699"/>
              </a:xfrm>
              <a:prstGeom prst="rect">
                <a:avLst/>
              </a:prstGeom>
            </p:spPr>
          </p:pic>
          <p:grpSp>
            <p:nvGrpSpPr>
              <p:cNvPr id="33" name="Group 32">
                <a:extLst>
                  <a:ext uri="{FF2B5EF4-FFF2-40B4-BE49-F238E27FC236}">
                    <a16:creationId xmlns:a16="http://schemas.microsoft.com/office/drawing/2014/main" id="{AACF6344-24D4-4356-A1F2-A0B14F60AF84}"/>
                  </a:ext>
                </a:extLst>
              </p:cNvPr>
              <p:cNvGrpSpPr/>
              <p:nvPr/>
            </p:nvGrpSpPr>
            <p:grpSpPr>
              <a:xfrm>
                <a:off x="5997430" y="4075238"/>
                <a:ext cx="739809" cy="1002137"/>
                <a:chOff x="5754733" y="4078706"/>
                <a:chExt cx="754644" cy="1022232"/>
              </a:xfrm>
            </p:grpSpPr>
            <p:sp>
              <p:nvSpPr>
                <p:cNvPr id="37" name="Arrow: Right 36">
                  <a:extLst>
                    <a:ext uri="{FF2B5EF4-FFF2-40B4-BE49-F238E27FC236}">
                      <a16:creationId xmlns:a16="http://schemas.microsoft.com/office/drawing/2014/main" id="{6C20D961-6D9B-4C35-873A-D235818BEBC7}"/>
                    </a:ext>
                  </a:extLst>
                </p:cNvPr>
                <p:cNvSpPr/>
                <p:nvPr/>
              </p:nvSpPr>
              <p:spPr bwMode="auto">
                <a:xfrm rot="14197671" flipV="1">
                  <a:off x="5778414" y="4055025"/>
                  <a:ext cx="606406"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38" name="Rectangle 37">
                  <a:extLst>
                    <a:ext uri="{FF2B5EF4-FFF2-40B4-BE49-F238E27FC236}">
                      <a16:creationId xmlns:a16="http://schemas.microsoft.com/office/drawing/2014/main" id="{2B5CA717-1D59-4FD8-815A-5A2E0284312F}"/>
                    </a:ext>
                  </a:extLst>
                </p:cNvPr>
                <p:cNvSpPr/>
                <p:nvPr/>
              </p:nvSpPr>
              <p:spPr bwMode="auto">
                <a:xfrm rot="19593980">
                  <a:off x="6176828" y="4458768"/>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C58170D5-A028-429D-B911-0D9FEDE787C4}"/>
                  </a:ext>
                </a:extLst>
              </p:cNvPr>
              <p:cNvGrpSpPr/>
              <p:nvPr/>
            </p:nvGrpSpPr>
            <p:grpSpPr>
              <a:xfrm>
                <a:off x="9092435" y="4283285"/>
                <a:ext cx="703162" cy="967390"/>
                <a:chOff x="8911800" y="4290925"/>
                <a:chExt cx="717262" cy="986788"/>
              </a:xfrm>
            </p:grpSpPr>
            <p:sp>
              <p:nvSpPr>
                <p:cNvPr id="35" name="Arrow: Right 34">
                  <a:extLst>
                    <a:ext uri="{FF2B5EF4-FFF2-40B4-BE49-F238E27FC236}">
                      <a16:creationId xmlns:a16="http://schemas.microsoft.com/office/drawing/2014/main" id="{E9CE9357-B264-46D2-814A-794A8C2256F6}"/>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36" name="Rectangle 35">
                  <a:extLst>
                    <a:ext uri="{FF2B5EF4-FFF2-40B4-BE49-F238E27FC236}">
                      <a16:creationId xmlns:a16="http://schemas.microsoft.com/office/drawing/2014/main" id="{05DFB8B8-C3C0-47AC-AEFD-B21883FCB770}"/>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6" name="Group 25">
              <a:extLst>
                <a:ext uri="{FF2B5EF4-FFF2-40B4-BE49-F238E27FC236}">
                  <a16:creationId xmlns:a16="http://schemas.microsoft.com/office/drawing/2014/main" id="{401CC1BB-2D33-4C32-A39D-0DF5D1C3FED6}"/>
                </a:ext>
              </a:extLst>
            </p:cNvPr>
            <p:cNvGrpSpPr/>
            <p:nvPr/>
          </p:nvGrpSpPr>
          <p:grpSpPr>
            <a:xfrm rot="7394444">
              <a:off x="5976428" y="2113293"/>
              <a:ext cx="392840" cy="532135"/>
              <a:chOff x="5287159" y="3604913"/>
              <a:chExt cx="392840" cy="532135"/>
            </a:xfrm>
            <a:solidFill>
              <a:schemeClr val="accent1"/>
            </a:solidFill>
          </p:grpSpPr>
          <p:sp>
            <p:nvSpPr>
              <p:cNvPr id="27" name="Arrow: Right 26">
                <a:extLst>
                  <a:ext uri="{FF2B5EF4-FFF2-40B4-BE49-F238E27FC236}">
                    <a16:creationId xmlns:a16="http://schemas.microsoft.com/office/drawing/2014/main" id="{1D612A83-D4D8-4FC9-8B88-8BA2C9C670C3}"/>
                  </a:ext>
                </a:extLst>
              </p:cNvPr>
              <p:cNvSpPr/>
              <p:nvPr/>
            </p:nvSpPr>
            <p:spPr bwMode="auto">
              <a:xfrm rot="14197671" flipV="1">
                <a:off x="5299487" y="3592585"/>
                <a:ext cx="315672" cy="340327"/>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28" name="Rectangle 27">
                <a:extLst>
                  <a:ext uri="{FF2B5EF4-FFF2-40B4-BE49-F238E27FC236}">
                    <a16:creationId xmlns:a16="http://schemas.microsoft.com/office/drawing/2014/main" id="{878D6D02-45F2-4801-B261-A6CA398EC10F}"/>
                  </a:ext>
                </a:extLst>
              </p:cNvPr>
              <p:cNvSpPr/>
              <p:nvPr/>
            </p:nvSpPr>
            <p:spPr bwMode="auto">
              <a:xfrm rot="19593980">
                <a:off x="5506887" y="3802758"/>
                <a:ext cx="173112" cy="33429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13" name="Rectangle 12">
            <a:extLst>
              <a:ext uri="{FF2B5EF4-FFF2-40B4-BE49-F238E27FC236}">
                <a16:creationId xmlns:a16="http://schemas.microsoft.com/office/drawing/2014/main" id="{7F33D16B-859C-4345-9940-9327511DFF8D}"/>
              </a:ext>
            </a:extLst>
          </p:cNvPr>
          <p:cNvSpPr/>
          <p:nvPr/>
        </p:nvSpPr>
        <p:spPr>
          <a:xfrm>
            <a:off x="483109" y="5351537"/>
            <a:ext cx="9376100" cy="400110"/>
          </a:xfrm>
          <a:prstGeom prst="rect">
            <a:avLst/>
          </a:prstGeom>
        </p:spPr>
        <p:txBody>
          <a:bodyPr wrap="square">
            <a:spAutoFit/>
          </a:bodyPr>
          <a:lstStyle/>
          <a:p>
            <a:r>
              <a:rPr lang="en-US" sz="2000">
                <a:solidFill>
                  <a:schemeClr val="accent1"/>
                </a:solidFill>
                <a:latin typeface="+mj-lt"/>
              </a:rPr>
              <a:t>How do you know when there are opportunities to optimize?</a:t>
            </a:r>
          </a:p>
        </p:txBody>
      </p:sp>
    </p:spTree>
    <p:extLst>
      <p:ext uri="{BB962C8B-B14F-4D97-AF65-F5344CB8AC3E}">
        <p14:creationId xmlns:p14="http://schemas.microsoft.com/office/powerpoint/2010/main" val="29855804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960A7-915B-4AC0-BADD-DA91B3076259}"/>
              </a:ext>
            </a:extLst>
          </p:cNvPr>
          <p:cNvSpPr>
            <a:spLocks noGrp="1"/>
          </p:cNvSpPr>
          <p:nvPr>
            <p:ph type="title"/>
          </p:nvPr>
        </p:nvSpPr>
        <p:spPr/>
        <p:txBody>
          <a:bodyPr/>
          <a:lstStyle/>
          <a:p>
            <a:r>
              <a:rPr lang="en-US"/>
              <a:t>Why is Governance needed?</a:t>
            </a:r>
          </a:p>
        </p:txBody>
      </p:sp>
      <p:graphicFrame>
        <p:nvGraphicFramePr>
          <p:cNvPr id="3" name="Diagram 2">
            <a:extLst>
              <a:ext uri="{FF2B5EF4-FFF2-40B4-BE49-F238E27FC236}">
                <a16:creationId xmlns:a16="http://schemas.microsoft.com/office/drawing/2014/main" id="{1F1E7AEC-F7C5-44C4-B575-4A1FE3E7A349}"/>
              </a:ext>
            </a:extLst>
          </p:cNvPr>
          <p:cNvGraphicFramePr/>
          <p:nvPr/>
        </p:nvGraphicFramePr>
        <p:xfrm>
          <a:off x="101341" y="1258006"/>
          <a:ext cx="11822913" cy="54178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5972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79BC30F4-6262-4EDC-8FC3-D9629B6AC5F6}"/>
              </a:ext>
            </a:extLst>
          </p:cNvPr>
          <p:cNvGrpSpPr/>
          <p:nvPr/>
        </p:nvGrpSpPr>
        <p:grpSpPr>
          <a:xfrm>
            <a:off x="10769033" y="242565"/>
            <a:ext cx="1038847" cy="1041799"/>
            <a:chOff x="4983804" y="2094245"/>
            <a:chExt cx="2396710" cy="2403521"/>
          </a:xfrm>
        </p:grpSpPr>
        <p:grpSp>
          <p:nvGrpSpPr>
            <p:cNvPr id="62" name="Group 61">
              <a:extLst>
                <a:ext uri="{FF2B5EF4-FFF2-40B4-BE49-F238E27FC236}">
                  <a16:creationId xmlns:a16="http://schemas.microsoft.com/office/drawing/2014/main" id="{5B52ABBD-951C-4A0B-93BC-8BAAC5B977A4}"/>
                </a:ext>
              </a:extLst>
            </p:cNvPr>
            <p:cNvGrpSpPr/>
            <p:nvPr/>
          </p:nvGrpSpPr>
          <p:grpSpPr>
            <a:xfrm>
              <a:off x="4983804" y="2094245"/>
              <a:ext cx="2396710" cy="2403521"/>
              <a:chOff x="5713145" y="1517302"/>
              <a:chExt cx="4513570" cy="4526396"/>
            </a:xfrm>
          </p:grpSpPr>
          <p:sp>
            <p:nvSpPr>
              <p:cNvPr id="66" name="Freeform: Shape 65">
                <a:extLst>
                  <a:ext uri="{FF2B5EF4-FFF2-40B4-BE49-F238E27FC236}">
                    <a16:creationId xmlns:a16="http://schemas.microsoft.com/office/drawing/2014/main" id="{BC8C4605-6FCB-43A3-B42C-C2CF38A28292}"/>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algn="ctr" defTabSz="914192">
                  <a:lnSpc>
                    <a:spcPct val="90000"/>
                  </a:lnSpc>
                  <a:spcBef>
                    <a:spcPct val="0"/>
                  </a:spcBef>
                  <a:spcAft>
                    <a:spcPct val="35000"/>
                  </a:spcAft>
                  <a:defRPr/>
                </a:pPr>
                <a:endParaRPr lang="en-US" sz="1100" kern="0">
                  <a:latin typeface="Segoe UI Semibold"/>
                </a:endParaRPr>
              </a:p>
            </p:txBody>
          </p:sp>
          <p:sp>
            <p:nvSpPr>
              <p:cNvPr id="67" name="Freeform: Shape 66">
                <a:extLst>
                  <a:ext uri="{FF2B5EF4-FFF2-40B4-BE49-F238E27FC236}">
                    <a16:creationId xmlns:a16="http://schemas.microsoft.com/office/drawing/2014/main" id="{E7F3EF01-5207-45F1-AC66-04BDAC84CDDB}"/>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sp>
            <p:nvSpPr>
              <p:cNvPr id="68" name="Freeform: Shape 67">
                <a:extLst>
                  <a:ext uri="{FF2B5EF4-FFF2-40B4-BE49-F238E27FC236}">
                    <a16:creationId xmlns:a16="http://schemas.microsoft.com/office/drawing/2014/main" id="{71EFEBFD-9ABD-4B7B-9284-0ADA8E54EBA1}"/>
                  </a:ext>
                </a:extLst>
              </p:cNvPr>
              <p:cNvSpPr/>
              <p:nvPr/>
            </p:nvSpPr>
            <p:spPr>
              <a:xfrm>
                <a:off x="5713145" y="1517302"/>
                <a:ext cx="4478502" cy="4478502"/>
              </a:xfrm>
              <a:custGeom>
                <a:avLst/>
                <a:gdLst>
                  <a:gd name="connsiteX0" fmla="*/ 306018 w 4568305"/>
                  <a:gd name="connsiteY0" fmla="*/ 3426229 h 4568305"/>
                  <a:gd name="connsiteX1" fmla="*/ 306018 w 4568305"/>
                  <a:gd name="connsiteY1" fmla="*/ 1142076 h 4568305"/>
                  <a:gd name="connsiteX2" fmla="*/ 2284153 w 4568305"/>
                  <a:gd name="connsiteY2" fmla="*/ -1 h 4568305"/>
                  <a:gd name="connsiteX3" fmla="*/ 2284153 w 4568305"/>
                  <a:gd name="connsiteY3" fmla="*/ 2284153 h 4568305"/>
                  <a:gd name="connsiteX4" fmla="*/ 306018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306018" y="3426229"/>
                    </a:moveTo>
                    <a:cubicBezTo>
                      <a:pt x="-102007" y="2719510"/>
                      <a:pt x="-102007" y="1848795"/>
                      <a:pt x="306018" y="1142076"/>
                    </a:cubicBezTo>
                    <a:cubicBezTo>
                      <a:pt x="714043" y="435357"/>
                      <a:pt x="1468103" y="-1"/>
                      <a:pt x="2284153" y="-1"/>
                    </a:cubicBezTo>
                    <a:lnTo>
                      <a:pt x="2284153" y="2284153"/>
                    </a:lnTo>
                    <a:lnTo>
                      <a:pt x="306018" y="3426229"/>
                    </a:ln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82880" tIns="1188720" rIns="146304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69" name="Graphic 68">
                <a:extLst>
                  <a:ext uri="{FF2B5EF4-FFF2-40B4-BE49-F238E27FC236}">
                    <a16:creationId xmlns:a16="http://schemas.microsoft.com/office/drawing/2014/main" id="{41CE32EC-EB96-45BF-AF22-B4EA5A08D1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47522" y="2989088"/>
                <a:ext cx="1644814" cy="1608699"/>
              </a:xfrm>
              <a:prstGeom prst="rect">
                <a:avLst/>
              </a:prstGeom>
            </p:spPr>
          </p:pic>
          <p:grpSp>
            <p:nvGrpSpPr>
              <p:cNvPr id="70" name="Group 69">
                <a:extLst>
                  <a:ext uri="{FF2B5EF4-FFF2-40B4-BE49-F238E27FC236}">
                    <a16:creationId xmlns:a16="http://schemas.microsoft.com/office/drawing/2014/main" id="{95EBEE48-2934-4DC0-9D83-E94AF98EBD1D}"/>
                  </a:ext>
                </a:extLst>
              </p:cNvPr>
              <p:cNvGrpSpPr/>
              <p:nvPr/>
            </p:nvGrpSpPr>
            <p:grpSpPr>
              <a:xfrm>
                <a:off x="5997430" y="4075238"/>
                <a:ext cx="739809" cy="1002137"/>
                <a:chOff x="5754733" y="4078706"/>
                <a:chExt cx="754644" cy="1022232"/>
              </a:xfrm>
            </p:grpSpPr>
            <p:sp>
              <p:nvSpPr>
                <p:cNvPr id="74" name="Arrow: Right 73">
                  <a:extLst>
                    <a:ext uri="{FF2B5EF4-FFF2-40B4-BE49-F238E27FC236}">
                      <a16:creationId xmlns:a16="http://schemas.microsoft.com/office/drawing/2014/main" id="{9FB23630-5A05-4BC6-BF5D-64F333B28F28}"/>
                    </a:ext>
                  </a:extLst>
                </p:cNvPr>
                <p:cNvSpPr/>
                <p:nvPr/>
              </p:nvSpPr>
              <p:spPr bwMode="auto">
                <a:xfrm rot="14197671" flipV="1">
                  <a:off x="5778414" y="4055025"/>
                  <a:ext cx="606406"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75" name="Rectangle 74">
                  <a:extLst>
                    <a:ext uri="{FF2B5EF4-FFF2-40B4-BE49-F238E27FC236}">
                      <a16:creationId xmlns:a16="http://schemas.microsoft.com/office/drawing/2014/main" id="{F5DE8A92-BB52-4496-8D8F-5C43DB388EB8}"/>
                    </a:ext>
                  </a:extLst>
                </p:cNvPr>
                <p:cNvSpPr/>
                <p:nvPr/>
              </p:nvSpPr>
              <p:spPr bwMode="auto">
                <a:xfrm rot="19593980">
                  <a:off x="6176828" y="4458768"/>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1" name="Group 70">
                <a:extLst>
                  <a:ext uri="{FF2B5EF4-FFF2-40B4-BE49-F238E27FC236}">
                    <a16:creationId xmlns:a16="http://schemas.microsoft.com/office/drawing/2014/main" id="{D9959840-C4BD-4455-B82D-39EC10084050}"/>
                  </a:ext>
                </a:extLst>
              </p:cNvPr>
              <p:cNvGrpSpPr/>
              <p:nvPr/>
            </p:nvGrpSpPr>
            <p:grpSpPr>
              <a:xfrm>
                <a:off x="9092435" y="4283285"/>
                <a:ext cx="703162" cy="967390"/>
                <a:chOff x="8911800" y="4290925"/>
                <a:chExt cx="717262" cy="986788"/>
              </a:xfrm>
            </p:grpSpPr>
            <p:sp>
              <p:nvSpPr>
                <p:cNvPr id="72" name="Arrow: Right 71">
                  <a:extLst>
                    <a:ext uri="{FF2B5EF4-FFF2-40B4-BE49-F238E27FC236}">
                      <a16:creationId xmlns:a16="http://schemas.microsoft.com/office/drawing/2014/main" id="{1D1B969C-A3DD-4DFF-B207-A7062A0291D7}"/>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73" name="Rectangle 72">
                  <a:extLst>
                    <a:ext uri="{FF2B5EF4-FFF2-40B4-BE49-F238E27FC236}">
                      <a16:creationId xmlns:a16="http://schemas.microsoft.com/office/drawing/2014/main" id="{96D67BB9-F774-49B0-AE77-E5F9E3F553F8}"/>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63" name="Group 62">
              <a:extLst>
                <a:ext uri="{FF2B5EF4-FFF2-40B4-BE49-F238E27FC236}">
                  <a16:creationId xmlns:a16="http://schemas.microsoft.com/office/drawing/2014/main" id="{7E6187AA-88D6-4324-8488-68B293A99487}"/>
                </a:ext>
              </a:extLst>
            </p:cNvPr>
            <p:cNvGrpSpPr/>
            <p:nvPr/>
          </p:nvGrpSpPr>
          <p:grpSpPr>
            <a:xfrm rot="7394444">
              <a:off x="5976428" y="2113293"/>
              <a:ext cx="392840" cy="532135"/>
              <a:chOff x="5287159" y="3604913"/>
              <a:chExt cx="392840" cy="532135"/>
            </a:xfrm>
            <a:solidFill>
              <a:schemeClr val="accent1"/>
            </a:solidFill>
          </p:grpSpPr>
          <p:sp>
            <p:nvSpPr>
              <p:cNvPr id="64" name="Arrow: Right 63">
                <a:extLst>
                  <a:ext uri="{FF2B5EF4-FFF2-40B4-BE49-F238E27FC236}">
                    <a16:creationId xmlns:a16="http://schemas.microsoft.com/office/drawing/2014/main" id="{F5D0A7A7-21BD-4EE0-8D34-A8A588870342}"/>
                  </a:ext>
                </a:extLst>
              </p:cNvPr>
              <p:cNvSpPr/>
              <p:nvPr/>
            </p:nvSpPr>
            <p:spPr bwMode="auto">
              <a:xfrm rot="14197671" flipV="1">
                <a:off x="5299487" y="3592585"/>
                <a:ext cx="315672" cy="340327"/>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65" name="Rectangle 64">
                <a:extLst>
                  <a:ext uri="{FF2B5EF4-FFF2-40B4-BE49-F238E27FC236}">
                    <a16:creationId xmlns:a16="http://schemas.microsoft.com/office/drawing/2014/main" id="{78722633-F285-444B-A533-AE294B04426B}"/>
                  </a:ext>
                </a:extLst>
              </p:cNvPr>
              <p:cNvSpPr/>
              <p:nvPr/>
            </p:nvSpPr>
            <p:spPr bwMode="auto">
              <a:xfrm rot="19593980">
                <a:off x="5506887" y="3802758"/>
                <a:ext cx="173112" cy="33429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2" name="Rectangle 1">
            <a:extLst>
              <a:ext uri="{FF2B5EF4-FFF2-40B4-BE49-F238E27FC236}">
                <a16:creationId xmlns:a16="http://schemas.microsoft.com/office/drawing/2014/main" id="{3E52F511-C860-4454-9FE5-0651767793F7}"/>
              </a:ext>
            </a:extLst>
          </p:cNvPr>
          <p:cNvSpPr/>
          <p:nvPr/>
        </p:nvSpPr>
        <p:spPr bwMode="auto">
          <a:xfrm>
            <a:off x="588263" y="1978499"/>
            <a:ext cx="2946862" cy="2826922"/>
          </a:xfrm>
          <a:prstGeom prst="rect">
            <a:avLst/>
          </a:prstGeom>
          <a:solidFill>
            <a:schemeClr val="bg1"/>
          </a:solidFill>
          <a:ln w="57150" cap="flat" cmpd="sng" algn="ctr">
            <a:solidFill>
              <a:schemeClr val="accent1"/>
            </a:solidFill>
            <a:prstDash val="solid"/>
            <a:headEnd type="none" w="med" len="med"/>
            <a:tailEnd type="none" w="med" len="med"/>
          </a:ln>
          <a:effectLst>
            <a:outerShdw blurRad="190500" dist="38100" dir="3600000" algn="ctr" rotWithShape="0">
              <a:srgbClr val="000000">
                <a:alpha val="2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1568" kern="0" err="1">
              <a:noFill/>
              <a:latin typeface="Segoe UI Semibold"/>
              <a:cs typeface="Segoe UI" pitchFamily="34" charset="0"/>
            </a:endParaRPr>
          </a:p>
        </p:txBody>
      </p:sp>
      <p:sp>
        <p:nvSpPr>
          <p:cNvPr id="5" name="Title 4">
            <a:extLst>
              <a:ext uri="{FF2B5EF4-FFF2-40B4-BE49-F238E27FC236}">
                <a16:creationId xmlns:a16="http://schemas.microsoft.com/office/drawing/2014/main" id="{0FB1A8E6-C7BB-4BD8-8319-6C0A2A15C05A}"/>
              </a:ext>
            </a:extLst>
          </p:cNvPr>
          <p:cNvSpPr>
            <a:spLocks noGrp="1"/>
          </p:cNvSpPr>
          <p:nvPr>
            <p:ph type="title"/>
          </p:nvPr>
        </p:nvSpPr>
        <p:spPr>
          <a:xfrm>
            <a:off x="588263" y="457200"/>
            <a:ext cx="11718662" cy="1107996"/>
          </a:xfrm>
        </p:spPr>
        <p:txBody>
          <a:bodyPr>
            <a:normAutofit fontScale="90000"/>
          </a:bodyPr>
          <a:lstStyle/>
          <a:p>
            <a:r>
              <a:rPr lang="en-US"/>
              <a:t>Azure Advisor provides </a:t>
            </a:r>
            <a:br>
              <a:rPr lang="en-US"/>
            </a:br>
            <a:r>
              <a:rPr lang="en-US">
                <a:solidFill>
                  <a:schemeClr val="accent1"/>
                </a:solidFill>
              </a:rPr>
              <a:t>optimization recommendations</a:t>
            </a:r>
            <a:endParaRPr lang="en-US"/>
          </a:p>
        </p:txBody>
      </p:sp>
      <p:sp>
        <p:nvSpPr>
          <p:cNvPr id="28" name="Text Placeholder 3">
            <a:extLst>
              <a:ext uri="{FF2B5EF4-FFF2-40B4-BE49-F238E27FC236}">
                <a16:creationId xmlns:a16="http://schemas.microsoft.com/office/drawing/2014/main" id="{B03E5975-EB3D-4BAB-B967-84869D6A1855}"/>
              </a:ext>
            </a:extLst>
          </p:cNvPr>
          <p:cNvSpPr txBox="1">
            <a:spLocks/>
          </p:cNvSpPr>
          <p:nvPr/>
        </p:nvSpPr>
        <p:spPr>
          <a:xfrm>
            <a:off x="537399" y="5254763"/>
            <a:ext cx="9347200" cy="80015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32742" rtl="0" eaLnBrk="1" fontAlgn="auto" latinLnBrk="0" hangingPunct="1">
              <a:lnSpc>
                <a:spcPct val="12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a:t>
            </a: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cs typeface="Segoe UI" panose="020B0502040204020203" pitchFamily="34" charset="0"/>
              </a:rPr>
              <a:t>Resource recommendations (right-sizing, idle, etc.)</a:t>
            </a:r>
          </a:p>
          <a:p>
            <a:pPr marL="0" marR="0" lvl="0" indent="0" defTabSz="932742" rtl="0" eaLnBrk="1" fontAlgn="auto" latinLnBrk="0" hangingPunct="1">
              <a:lnSpc>
                <a:spcPct val="12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cs typeface="Segoe UI" panose="020B0502040204020203" pitchFamily="34" charset="0"/>
                <a:sym typeface="Wingdings" panose="05000000000000000000" pitchFamily="2" charset="2"/>
              </a:rPr>
              <a:t> </a:t>
            </a: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cs typeface="Segoe UI" panose="020B0502040204020203" pitchFamily="34" charset="0"/>
              </a:rPr>
              <a:t>Purchasing recommendations (reserved instances, etc.)</a:t>
            </a:r>
          </a:p>
        </p:txBody>
      </p:sp>
      <p:grpSp>
        <p:nvGrpSpPr>
          <p:cNvPr id="60" name="Group 59">
            <a:extLst>
              <a:ext uri="{FF2B5EF4-FFF2-40B4-BE49-F238E27FC236}">
                <a16:creationId xmlns:a16="http://schemas.microsoft.com/office/drawing/2014/main" id="{4ADC60B5-4AD3-48CE-B37F-5A68AD52EEC0}"/>
              </a:ext>
            </a:extLst>
          </p:cNvPr>
          <p:cNvGrpSpPr/>
          <p:nvPr/>
        </p:nvGrpSpPr>
        <p:grpSpPr>
          <a:xfrm>
            <a:off x="9674243" y="2380734"/>
            <a:ext cx="2336782" cy="1994304"/>
            <a:chOff x="9674243" y="1967431"/>
            <a:chExt cx="2336782" cy="1994304"/>
          </a:xfrm>
        </p:grpSpPr>
        <p:sp>
          <p:nvSpPr>
            <p:cNvPr id="20" name="Freeform: Shape 5">
              <a:extLst>
                <a:ext uri="{FF2B5EF4-FFF2-40B4-BE49-F238E27FC236}">
                  <a16:creationId xmlns:a16="http://schemas.microsoft.com/office/drawing/2014/main" id="{8610056D-2DF6-43C0-B7B6-7399FD050D78}"/>
                </a:ext>
              </a:extLst>
            </p:cNvPr>
            <p:cNvSpPr/>
            <p:nvPr/>
          </p:nvSpPr>
          <p:spPr>
            <a:xfrm>
              <a:off x="9674244" y="3134369"/>
              <a:ext cx="2336781" cy="827366"/>
            </a:xfrm>
            <a:prstGeom prst="rect">
              <a:avLst/>
            </a:pr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1" indent="0" defTabSz="610041" eaLnBrk="1" fontAlgn="auto" latinLnBrk="0" hangingPunct="1">
                <a:lnSpc>
                  <a:spcPct val="100000"/>
                </a:lnSpc>
                <a:spcBef>
                  <a:spcPct val="0"/>
                </a:spcBef>
                <a:spcAft>
                  <a:spcPct val="15000"/>
                </a:spcAft>
                <a:buClrTx/>
                <a:buSzTx/>
                <a:buFontTx/>
                <a:buNone/>
                <a:tabLst/>
                <a:defRPr/>
              </a:pP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Optimize performance </a:t>
              </a:r>
              <a:b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b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to make the most of your resources </a:t>
              </a:r>
            </a:p>
          </p:txBody>
        </p:sp>
        <p:sp>
          <p:nvSpPr>
            <p:cNvPr id="21" name="Freeform: Shape 6">
              <a:extLst>
                <a:ext uri="{FF2B5EF4-FFF2-40B4-BE49-F238E27FC236}">
                  <a16:creationId xmlns:a16="http://schemas.microsoft.com/office/drawing/2014/main" id="{118F652A-3A23-4D82-ABBB-85E0A8ECEA9D}"/>
                </a:ext>
              </a:extLst>
            </p:cNvPr>
            <p:cNvSpPr/>
            <p:nvPr/>
          </p:nvSpPr>
          <p:spPr>
            <a:xfrm>
              <a:off x="9674243" y="2540682"/>
              <a:ext cx="1946732" cy="458034"/>
            </a:xfrm>
            <a:prstGeom prst="rect">
              <a:avLst/>
            </a:prstGeom>
            <a:noFill/>
            <a:ln w="10795" cap="flat" cmpd="sng" algn="ctr">
              <a:noFill/>
              <a:prstDash val="solid"/>
            </a:ln>
            <a:effectLst/>
          </p:spPr>
          <p:txBody>
            <a:bodyPr spcFirstLastPara="0" vert="horz" wrap="square" lIns="89642" tIns="89642" rIns="89642" bIns="89642" numCol="1" spcCol="1270" anchor="t" anchorCtr="0">
              <a:spAutoFit/>
            </a:bodyPr>
            <a:lstStyle/>
            <a:p>
              <a:pPr marL="0" marR="0" lvl="0" indent="0" defTabSz="610041" eaLnBrk="1" fontAlgn="auto" latinLnBrk="0" hangingPunct="1">
                <a:lnSpc>
                  <a:spcPct val="10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Performance</a:t>
              </a:r>
            </a:p>
          </p:txBody>
        </p:sp>
        <p:cxnSp>
          <p:nvCxnSpPr>
            <p:cNvPr id="22" name="Straight Connector 21">
              <a:extLst>
                <a:ext uri="{FF2B5EF4-FFF2-40B4-BE49-F238E27FC236}">
                  <a16:creationId xmlns:a16="http://schemas.microsoft.com/office/drawing/2014/main" id="{6A668CA4-4330-429B-9511-A7E23460959C}"/>
                </a:ext>
              </a:extLst>
            </p:cNvPr>
            <p:cNvCxnSpPr>
              <a:cxnSpLocks/>
            </p:cNvCxnSpPr>
            <p:nvPr/>
          </p:nvCxnSpPr>
          <p:spPr>
            <a:xfrm>
              <a:off x="9785544" y="3073221"/>
              <a:ext cx="707464" cy="0"/>
            </a:xfrm>
            <a:prstGeom prst="line">
              <a:avLst/>
            </a:prstGeom>
            <a:noFill/>
            <a:ln w="19050" cap="flat" cmpd="sng" algn="ctr">
              <a:solidFill>
                <a:srgbClr val="0D0D0D"/>
              </a:solidFill>
              <a:prstDash val="solid"/>
              <a:headEnd type="none"/>
              <a:tailEnd type="none"/>
            </a:ln>
            <a:effectLst/>
          </p:spPr>
        </p:cxnSp>
        <p:pic>
          <p:nvPicPr>
            <p:cNvPr id="35" name="Picture 34">
              <a:extLst>
                <a:ext uri="{FF2B5EF4-FFF2-40B4-BE49-F238E27FC236}">
                  <a16:creationId xmlns:a16="http://schemas.microsoft.com/office/drawing/2014/main" id="{B8F2556C-6FC2-4488-A9E3-4D6A0B0280F8}"/>
                </a:ext>
              </a:extLst>
            </p:cNvPr>
            <p:cNvPicPr>
              <a:picLocks noChangeAspect="1"/>
            </p:cNvPicPr>
            <p:nvPr/>
          </p:nvPicPr>
          <p:blipFill>
            <a:blip r:embed="rId4"/>
            <a:stretch>
              <a:fillRect/>
            </a:stretch>
          </p:blipFill>
          <p:spPr>
            <a:xfrm>
              <a:off x="9785570" y="1967431"/>
              <a:ext cx="510571" cy="383139"/>
            </a:xfrm>
            <a:prstGeom prst="rect">
              <a:avLst/>
            </a:prstGeom>
          </p:spPr>
        </p:pic>
      </p:grpSp>
      <p:grpSp>
        <p:nvGrpSpPr>
          <p:cNvPr id="57" name="Group 56">
            <a:extLst>
              <a:ext uri="{FF2B5EF4-FFF2-40B4-BE49-F238E27FC236}">
                <a16:creationId xmlns:a16="http://schemas.microsoft.com/office/drawing/2014/main" id="{9BF4F415-EF41-4147-8589-68F98C76B259}"/>
              </a:ext>
            </a:extLst>
          </p:cNvPr>
          <p:cNvGrpSpPr/>
          <p:nvPr/>
        </p:nvGrpSpPr>
        <p:grpSpPr>
          <a:xfrm>
            <a:off x="980886" y="2427841"/>
            <a:ext cx="2109155" cy="1947197"/>
            <a:chOff x="980886" y="2014538"/>
            <a:chExt cx="2109155" cy="1947197"/>
          </a:xfrm>
        </p:grpSpPr>
        <p:sp>
          <p:nvSpPr>
            <p:cNvPr id="25" name="Freeform: Shape 5">
              <a:extLst>
                <a:ext uri="{FF2B5EF4-FFF2-40B4-BE49-F238E27FC236}">
                  <a16:creationId xmlns:a16="http://schemas.microsoft.com/office/drawing/2014/main" id="{79C533D7-D937-4FD5-A50D-6D9779F80A20}"/>
                </a:ext>
              </a:extLst>
            </p:cNvPr>
            <p:cNvSpPr/>
            <p:nvPr/>
          </p:nvSpPr>
          <p:spPr>
            <a:xfrm>
              <a:off x="980886" y="3134369"/>
              <a:ext cx="2109155" cy="827366"/>
            </a:xfrm>
            <a:prstGeom prst="rect">
              <a:avLst/>
            </a:pr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1" indent="0" defTabSz="610041" eaLnBrk="1" fontAlgn="auto" latinLnBrk="0" hangingPunct="1">
                <a:lnSpc>
                  <a:spcPct val="100000"/>
                </a:lnSpc>
                <a:spcBef>
                  <a:spcPct val="0"/>
                </a:spcBef>
                <a:spcAft>
                  <a:spcPct val="15000"/>
                </a:spcAft>
                <a:buClrTx/>
                <a:buSzTx/>
                <a:buFontTx/>
                <a:buNone/>
                <a:tabLst/>
                <a:defRPr/>
              </a:pPr>
              <a:r>
                <a:rPr kumimoji="0" lang="en-US" sz="1400" b="0" i="0" u="none" strike="noStrike" kern="0" cap="none" spc="0" normalizeH="0" baseline="0" noProof="0">
                  <a:ln>
                    <a:noFill/>
                  </a:ln>
                  <a:solidFill>
                    <a:srgbClr val="0D0D0D"/>
                  </a:solidFill>
                  <a:effectLst/>
                  <a:uLnTx/>
                  <a:uFillTx/>
                  <a:latin typeface="Segoe UI"/>
                  <a:ea typeface="+mn-ea"/>
                  <a:cs typeface="+mn-cs"/>
                </a:rPr>
                <a:t>Maximize the return</a:t>
              </a:r>
              <a:br>
                <a:rPr kumimoji="0" lang="en-US" sz="1400" b="0" i="0" u="none" strike="noStrike" kern="0" cap="none" spc="0" normalizeH="0" baseline="0" noProof="0">
                  <a:ln>
                    <a:noFill/>
                  </a:ln>
                  <a:solidFill>
                    <a:srgbClr val="0D0D0D"/>
                  </a:solidFill>
                  <a:effectLst/>
                  <a:uLnTx/>
                  <a:uFillTx/>
                  <a:latin typeface="Segoe UI"/>
                  <a:ea typeface="+mn-ea"/>
                  <a:cs typeface="+mn-cs"/>
                </a:rPr>
              </a:br>
              <a:r>
                <a:rPr kumimoji="0" lang="en-US" sz="1400" b="0" i="0" u="none" strike="noStrike" kern="0" cap="none" spc="0" normalizeH="0" baseline="0" noProof="0">
                  <a:ln>
                    <a:noFill/>
                  </a:ln>
                  <a:solidFill>
                    <a:srgbClr val="0D0D0D"/>
                  </a:solidFill>
                  <a:effectLst/>
                  <a:uLnTx/>
                  <a:uFillTx/>
                  <a:latin typeface="Segoe UI"/>
                  <a:ea typeface="+mn-ea"/>
                  <a:cs typeface="+mn-cs"/>
                </a:rPr>
                <a:t>of your IT budget investment</a:t>
              </a:r>
            </a:p>
          </p:txBody>
        </p:sp>
        <p:sp>
          <p:nvSpPr>
            <p:cNvPr id="26" name="Freeform: Shape 6">
              <a:extLst>
                <a:ext uri="{FF2B5EF4-FFF2-40B4-BE49-F238E27FC236}">
                  <a16:creationId xmlns:a16="http://schemas.microsoft.com/office/drawing/2014/main" id="{5E17E166-B9AF-470B-BE52-908986EC952B}"/>
                </a:ext>
              </a:extLst>
            </p:cNvPr>
            <p:cNvSpPr/>
            <p:nvPr/>
          </p:nvSpPr>
          <p:spPr>
            <a:xfrm>
              <a:off x="980886" y="2540682"/>
              <a:ext cx="1946732" cy="458034"/>
            </a:xfrm>
            <a:prstGeom prst="rect">
              <a:avLst/>
            </a:prstGeom>
            <a:noFill/>
            <a:ln w="10795" cap="flat" cmpd="sng" algn="ctr">
              <a:noFill/>
              <a:prstDash val="solid"/>
            </a:ln>
            <a:effectLst/>
          </p:spPr>
          <p:txBody>
            <a:bodyPr spcFirstLastPara="0" vert="horz" wrap="square" lIns="89642" tIns="89642" rIns="89642" bIns="89642" numCol="1" spcCol="1270" anchor="t" anchorCtr="0">
              <a:spAutoFit/>
            </a:bodyPr>
            <a:lstStyle/>
            <a:p>
              <a:pPr marL="0" marR="0" lvl="0" indent="0" defTabSz="610041" eaLnBrk="1" fontAlgn="auto" latinLnBrk="0" hangingPunct="1">
                <a:lnSpc>
                  <a:spcPct val="10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Cost</a:t>
              </a:r>
            </a:p>
          </p:txBody>
        </p:sp>
        <p:cxnSp>
          <p:nvCxnSpPr>
            <p:cNvPr id="27" name="Straight Connector 26">
              <a:extLst>
                <a:ext uri="{FF2B5EF4-FFF2-40B4-BE49-F238E27FC236}">
                  <a16:creationId xmlns:a16="http://schemas.microsoft.com/office/drawing/2014/main" id="{D7C5F700-681B-495D-A3C2-AA2A37BF18A4}"/>
                </a:ext>
              </a:extLst>
            </p:cNvPr>
            <p:cNvCxnSpPr>
              <a:cxnSpLocks/>
            </p:cNvCxnSpPr>
            <p:nvPr/>
          </p:nvCxnSpPr>
          <p:spPr>
            <a:xfrm>
              <a:off x="1085816" y="3073221"/>
              <a:ext cx="707464" cy="0"/>
            </a:xfrm>
            <a:prstGeom prst="line">
              <a:avLst/>
            </a:prstGeom>
            <a:noFill/>
            <a:ln w="19050" cap="flat" cmpd="sng" algn="ctr">
              <a:solidFill>
                <a:srgbClr val="0D0D0D"/>
              </a:solidFill>
              <a:prstDash val="solid"/>
              <a:headEnd type="none"/>
              <a:tailEnd type="none"/>
            </a:ln>
            <a:effectLst/>
          </p:spPr>
        </p:cxnSp>
        <p:grpSp>
          <p:nvGrpSpPr>
            <p:cNvPr id="38" name="Group 37">
              <a:extLst>
                <a:ext uri="{FF2B5EF4-FFF2-40B4-BE49-F238E27FC236}">
                  <a16:creationId xmlns:a16="http://schemas.microsoft.com/office/drawing/2014/main" id="{843EC718-3B28-4D7A-BFBF-5E9DF1D86A24}"/>
                </a:ext>
              </a:extLst>
            </p:cNvPr>
            <p:cNvGrpSpPr/>
            <p:nvPr/>
          </p:nvGrpSpPr>
          <p:grpSpPr>
            <a:xfrm>
              <a:off x="1094924" y="2014538"/>
              <a:ext cx="320093" cy="288925"/>
              <a:chOff x="1094924" y="2027005"/>
              <a:chExt cx="320093" cy="288925"/>
            </a:xfrm>
          </p:grpSpPr>
          <p:sp>
            <p:nvSpPr>
              <p:cNvPr id="36" name="Freeform 11">
                <a:extLst>
                  <a:ext uri="{FF2B5EF4-FFF2-40B4-BE49-F238E27FC236}">
                    <a16:creationId xmlns:a16="http://schemas.microsoft.com/office/drawing/2014/main" id="{D4F9749D-B81F-4FA8-9DD0-2C04B4CD5C5F}"/>
                  </a:ext>
                </a:extLst>
              </p:cNvPr>
              <p:cNvSpPr>
                <a:spLocks noEditPoints="1"/>
              </p:cNvSpPr>
              <p:nvPr/>
            </p:nvSpPr>
            <p:spPr bwMode="auto">
              <a:xfrm>
                <a:off x="1094924" y="2027005"/>
                <a:ext cx="147638" cy="288925"/>
              </a:xfrm>
              <a:custGeom>
                <a:avLst/>
                <a:gdLst>
                  <a:gd name="T0" fmla="*/ 339 w 339"/>
                  <a:gd name="T1" fmla="*/ 440 h 662"/>
                  <a:gd name="T2" fmla="*/ 303 w 339"/>
                  <a:gd name="T3" fmla="*/ 534 h 662"/>
                  <a:gd name="T4" fmla="*/ 195 w 339"/>
                  <a:gd name="T5" fmla="*/ 578 h 662"/>
                  <a:gd name="T6" fmla="*/ 195 w 339"/>
                  <a:gd name="T7" fmla="*/ 662 h 662"/>
                  <a:gd name="T8" fmla="*/ 144 w 339"/>
                  <a:gd name="T9" fmla="*/ 662 h 662"/>
                  <a:gd name="T10" fmla="*/ 144 w 339"/>
                  <a:gd name="T11" fmla="*/ 580 h 662"/>
                  <a:gd name="T12" fmla="*/ 10 w 339"/>
                  <a:gd name="T13" fmla="*/ 547 h 662"/>
                  <a:gd name="T14" fmla="*/ 10 w 339"/>
                  <a:gd name="T15" fmla="*/ 450 h 662"/>
                  <a:gd name="T16" fmla="*/ 71 w 339"/>
                  <a:gd name="T17" fmla="*/ 480 h 662"/>
                  <a:gd name="T18" fmla="*/ 144 w 339"/>
                  <a:gd name="T19" fmla="*/ 497 h 662"/>
                  <a:gd name="T20" fmla="*/ 144 w 339"/>
                  <a:gd name="T21" fmla="*/ 368 h 662"/>
                  <a:gd name="T22" fmla="*/ 33 w 339"/>
                  <a:gd name="T23" fmla="*/ 305 h 662"/>
                  <a:gd name="T24" fmla="*/ 0 w 339"/>
                  <a:gd name="T25" fmla="*/ 214 h 662"/>
                  <a:gd name="T26" fmla="*/ 40 w 339"/>
                  <a:gd name="T27" fmla="*/ 119 h 662"/>
                  <a:gd name="T28" fmla="*/ 144 w 339"/>
                  <a:gd name="T29" fmla="*/ 74 h 662"/>
                  <a:gd name="T30" fmla="*/ 144 w 339"/>
                  <a:gd name="T31" fmla="*/ 0 h 662"/>
                  <a:gd name="T32" fmla="*/ 195 w 339"/>
                  <a:gd name="T33" fmla="*/ 0 h 662"/>
                  <a:gd name="T34" fmla="*/ 195 w 339"/>
                  <a:gd name="T35" fmla="*/ 73 h 662"/>
                  <a:gd name="T36" fmla="*/ 306 w 339"/>
                  <a:gd name="T37" fmla="*/ 97 h 662"/>
                  <a:gd name="T38" fmla="*/ 306 w 339"/>
                  <a:gd name="T39" fmla="*/ 192 h 662"/>
                  <a:gd name="T40" fmla="*/ 195 w 339"/>
                  <a:gd name="T41" fmla="*/ 155 h 662"/>
                  <a:gd name="T42" fmla="*/ 195 w 339"/>
                  <a:gd name="T43" fmla="*/ 289 h 662"/>
                  <a:gd name="T44" fmla="*/ 306 w 339"/>
                  <a:gd name="T45" fmla="*/ 353 h 662"/>
                  <a:gd name="T46" fmla="*/ 339 w 339"/>
                  <a:gd name="T47" fmla="*/ 440 h 662"/>
                  <a:gd name="T48" fmla="*/ 144 w 339"/>
                  <a:gd name="T49" fmla="*/ 269 h 662"/>
                  <a:gd name="T50" fmla="*/ 144 w 339"/>
                  <a:gd name="T51" fmla="*/ 157 h 662"/>
                  <a:gd name="T52" fmla="*/ 94 w 339"/>
                  <a:gd name="T53" fmla="*/ 208 h 662"/>
                  <a:gd name="T54" fmla="*/ 144 w 339"/>
                  <a:gd name="T55" fmla="*/ 269 h 662"/>
                  <a:gd name="T56" fmla="*/ 246 w 339"/>
                  <a:gd name="T57" fmla="*/ 445 h 662"/>
                  <a:gd name="T58" fmla="*/ 195 w 339"/>
                  <a:gd name="T59" fmla="*/ 388 h 662"/>
                  <a:gd name="T60" fmla="*/ 195 w 339"/>
                  <a:gd name="T61" fmla="*/ 495 h 662"/>
                  <a:gd name="T62" fmla="*/ 246 w 339"/>
                  <a:gd name="T63" fmla="*/ 44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9" h="662">
                    <a:moveTo>
                      <a:pt x="339" y="440"/>
                    </a:moveTo>
                    <a:cubicBezTo>
                      <a:pt x="339" y="479"/>
                      <a:pt x="327" y="510"/>
                      <a:pt x="303" y="534"/>
                    </a:cubicBezTo>
                    <a:cubicBezTo>
                      <a:pt x="278" y="558"/>
                      <a:pt x="242" y="572"/>
                      <a:pt x="195" y="578"/>
                    </a:cubicBezTo>
                    <a:cubicBezTo>
                      <a:pt x="195" y="662"/>
                      <a:pt x="195" y="662"/>
                      <a:pt x="195" y="662"/>
                    </a:cubicBezTo>
                    <a:cubicBezTo>
                      <a:pt x="144" y="662"/>
                      <a:pt x="144" y="662"/>
                      <a:pt x="144" y="662"/>
                    </a:cubicBezTo>
                    <a:cubicBezTo>
                      <a:pt x="144" y="580"/>
                      <a:pt x="144" y="580"/>
                      <a:pt x="144" y="580"/>
                    </a:cubicBezTo>
                    <a:cubicBezTo>
                      <a:pt x="95" y="579"/>
                      <a:pt x="51" y="569"/>
                      <a:pt x="10" y="547"/>
                    </a:cubicBezTo>
                    <a:cubicBezTo>
                      <a:pt x="10" y="450"/>
                      <a:pt x="10" y="450"/>
                      <a:pt x="10" y="450"/>
                    </a:cubicBezTo>
                    <a:cubicBezTo>
                      <a:pt x="23" y="460"/>
                      <a:pt x="43" y="470"/>
                      <a:pt x="71" y="480"/>
                    </a:cubicBezTo>
                    <a:cubicBezTo>
                      <a:pt x="99" y="490"/>
                      <a:pt x="123" y="495"/>
                      <a:pt x="144" y="497"/>
                    </a:cubicBezTo>
                    <a:cubicBezTo>
                      <a:pt x="144" y="368"/>
                      <a:pt x="144" y="368"/>
                      <a:pt x="144" y="368"/>
                    </a:cubicBezTo>
                    <a:cubicBezTo>
                      <a:pt x="91" y="349"/>
                      <a:pt x="55" y="328"/>
                      <a:pt x="33" y="305"/>
                    </a:cubicBezTo>
                    <a:cubicBezTo>
                      <a:pt x="11" y="282"/>
                      <a:pt x="0" y="252"/>
                      <a:pt x="0" y="214"/>
                    </a:cubicBezTo>
                    <a:cubicBezTo>
                      <a:pt x="0" y="177"/>
                      <a:pt x="14" y="145"/>
                      <a:pt x="40" y="119"/>
                    </a:cubicBezTo>
                    <a:cubicBezTo>
                      <a:pt x="67" y="94"/>
                      <a:pt x="101" y="79"/>
                      <a:pt x="144" y="74"/>
                    </a:cubicBezTo>
                    <a:cubicBezTo>
                      <a:pt x="144" y="0"/>
                      <a:pt x="144" y="0"/>
                      <a:pt x="144" y="0"/>
                    </a:cubicBezTo>
                    <a:cubicBezTo>
                      <a:pt x="195" y="0"/>
                      <a:pt x="195" y="0"/>
                      <a:pt x="195" y="0"/>
                    </a:cubicBezTo>
                    <a:cubicBezTo>
                      <a:pt x="195" y="73"/>
                      <a:pt x="195" y="73"/>
                      <a:pt x="195" y="73"/>
                    </a:cubicBezTo>
                    <a:cubicBezTo>
                      <a:pt x="245" y="75"/>
                      <a:pt x="282" y="83"/>
                      <a:pt x="306" y="97"/>
                    </a:cubicBezTo>
                    <a:cubicBezTo>
                      <a:pt x="306" y="192"/>
                      <a:pt x="306" y="192"/>
                      <a:pt x="306" y="192"/>
                    </a:cubicBezTo>
                    <a:cubicBezTo>
                      <a:pt x="274" y="172"/>
                      <a:pt x="236" y="160"/>
                      <a:pt x="195" y="155"/>
                    </a:cubicBezTo>
                    <a:cubicBezTo>
                      <a:pt x="195" y="289"/>
                      <a:pt x="195" y="289"/>
                      <a:pt x="195" y="289"/>
                    </a:cubicBezTo>
                    <a:cubicBezTo>
                      <a:pt x="247" y="308"/>
                      <a:pt x="284" y="329"/>
                      <a:pt x="306" y="353"/>
                    </a:cubicBezTo>
                    <a:cubicBezTo>
                      <a:pt x="328" y="376"/>
                      <a:pt x="339" y="405"/>
                      <a:pt x="339" y="440"/>
                    </a:cubicBezTo>
                    <a:close/>
                    <a:moveTo>
                      <a:pt x="144" y="269"/>
                    </a:moveTo>
                    <a:cubicBezTo>
                      <a:pt x="144" y="157"/>
                      <a:pt x="144" y="157"/>
                      <a:pt x="144" y="157"/>
                    </a:cubicBezTo>
                    <a:cubicBezTo>
                      <a:pt x="111" y="163"/>
                      <a:pt x="94" y="180"/>
                      <a:pt x="94" y="208"/>
                    </a:cubicBezTo>
                    <a:cubicBezTo>
                      <a:pt x="94" y="233"/>
                      <a:pt x="111" y="253"/>
                      <a:pt x="144" y="269"/>
                    </a:cubicBezTo>
                    <a:close/>
                    <a:moveTo>
                      <a:pt x="246" y="445"/>
                    </a:moveTo>
                    <a:cubicBezTo>
                      <a:pt x="246" y="422"/>
                      <a:pt x="229" y="403"/>
                      <a:pt x="195" y="388"/>
                    </a:cubicBezTo>
                    <a:cubicBezTo>
                      <a:pt x="195" y="495"/>
                      <a:pt x="195" y="495"/>
                      <a:pt x="195" y="495"/>
                    </a:cubicBezTo>
                    <a:cubicBezTo>
                      <a:pt x="229" y="490"/>
                      <a:pt x="246" y="473"/>
                      <a:pt x="246" y="445"/>
                    </a:cubicBezTo>
                    <a:close/>
                  </a:path>
                </a:pathLst>
              </a:cu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11">
                <a:extLst>
                  <a:ext uri="{FF2B5EF4-FFF2-40B4-BE49-F238E27FC236}">
                    <a16:creationId xmlns:a16="http://schemas.microsoft.com/office/drawing/2014/main" id="{0448625B-FF29-40E1-AE5F-99F26898C0E8}"/>
                  </a:ext>
                </a:extLst>
              </p:cNvPr>
              <p:cNvSpPr>
                <a:spLocks noEditPoints="1"/>
              </p:cNvSpPr>
              <p:nvPr/>
            </p:nvSpPr>
            <p:spPr bwMode="auto">
              <a:xfrm>
                <a:off x="1267379" y="2027005"/>
                <a:ext cx="147638" cy="288925"/>
              </a:xfrm>
              <a:custGeom>
                <a:avLst/>
                <a:gdLst>
                  <a:gd name="T0" fmla="*/ 339 w 339"/>
                  <a:gd name="T1" fmla="*/ 440 h 662"/>
                  <a:gd name="T2" fmla="*/ 303 w 339"/>
                  <a:gd name="T3" fmla="*/ 534 h 662"/>
                  <a:gd name="T4" fmla="*/ 195 w 339"/>
                  <a:gd name="T5" fmla="*/ 578 h 662"/>
                  <a:gd name="T6" fmla="*/ 195 w 339"/>
                  <a:gd name="T7" fmla="*/ 662 h 662"/>
                  <a:gd name="T8" fmla="*/ 144 w 339"/>
                  <a:gd name="T9" fmla="*/ 662 h 662"/>
                  <a:gd name="T10" fmla="*/ 144 w 339"/>
                  <a:gd name="T11" fmla="*/ 580 h 662"/>
                  <a:gd name="T12" fmla="*/ 10 w 339"/>
                  <a:gd name="T13" fmla="*/ 547 h 662"/>
                  <a:gd name="T14" fmla="*/ 10 w 339"/>
                  <a:gd name="T15" fmla="*/ 450 h 662"/>
                  <a:gd name="T16" fmla="*/ 71 w 339"/>
                  <a:gd name="T17" fmla="*/ 480 h 662"/>
                  <a:gd name="T18" fmla="*/ 144 w 339"/>
                  <a:gd name="T19" fmla="*/ 497 h 662"/>
                  <a:gd name="T20" fmla="*/ 144 w 339"/>
                  <a:gd name="T21" fmla="*/ 368 h 662"/>
                  <a:gd name="T22" fmla="*/ 33 w 339"/>
                  <a:gd name="T23" fmla="*/ 305 h 662"/>
                  <a:gd name="T24" fmla="*/ 0 w 339"/>
                  <a:gd name="T25" fmla="*/ 214 h 662"/>
                  <a:gd name="T26" fmla="*/ 40 w 339"/>
                  <a:gd name="T27" fmla="*/ 119 h 662"/>
                  <a:gd name="T28" fmla="*/ 144 w 339"/>
                  <a:gd name="T29" fmla="*/ 74 h 662"/>
                  <a:gd name="T30" fmla="*/ 144 w 339"/>
                  <a:gd name="T31" fmla="*/ 0 h 662"/>
                  <a:gd name="T32" fmla="*/ 195 w 339"/>
                  <a:gd name="T33" fmla="*/ 0 h 662"/>
                  <a:gd name="T34" fmla="*/ 195 w 339"/>
                  <a:gd name="T35" fmla="*/ 73 h 662"/>
                  <a:gd name="T36" fmla="*/ 306 w 339"/>
                  <a:gd name="T37" fmla="*/ 97 h 662"/>
                  <a:gd name="T38" fmla="*/ 306 w 339"/>
                  <a:gd name="T39" fmla="*/ 192 h 662"/>
                  <a:gd name="T40" fmla="*/ 195 w 339"/>
                  <a:gd name="T41" fmla="*/ 155 h 662"/>
                  <a:gd name="T42" fmla="*/ 195 w 339"/>
                  <a:gd name="T43" fmla="*/ 289 h 662"/>
                  <a:gd name="T44" fmla="*/ 306 w 339"/>
                  <a:gd name="T45" fmla="*/ 353 h 662"/>
                  <a:gd name="T46" fmla="*/ 339 w 339"/>
                  <a:gd name="T47" fmla="*/ 440 h 662"/>
                  <a:gd name="T48" fmla="*/ 144 w 339"/>
                  <a:gd name="T49" fmla="*/ 269 h 662"/>
                  <a:gd name="T50" fmla="*/ 144 w 339"/>
                  <a:gd name="T51" fmla="*/ 157 h 662"/>
                  <a:gd name="T52" fmla="*/ 94 w 339"/>
                  <a:gd name="T53" fmla="*/ 208 h 662"/>
                  <a:gd name="T54" fmla="*/ 144 w 339"/>
                  <a:gd name="T55" fmla="*/ 269 h 662"/>
                  <a:gd name="T56" fmla="*/ 246 w 339"/>
                  <a:gd name="T57" fmla="*/ 445 h 662"/>
                  <a:gd name="T58" fmla="*/ 195 w 339"/>
                  <a:gd name="T59" fmla="*/ 388 h 662"/>
                  <a:gd name="T60" fmla="*/ 195 w 339"/>
                  <a:gd name="T61" fmla="*/ 495 h 662"/>
                  <a:gd name="T62" fmla="*/ 246 w 339"/>
                  <a:gd name="T63" fmla="*/ 44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9" h="662">
                    <a:moveTo>
                      <a:pt x="339" y="440"/>
                    </a:moveTo>
                    <a:cubicBezTo>
                      <a:pt x="339" y="479"/>
                      <a:pt x="327" y="510"/>
                      <a:pt x="303" y="534"/>
                    </a:cubicBezTo>
                    <a:cubicBezTo>
                      <a:pt x="278" y="558"/>
                      <a:pt x="242" y="572"/>
                      <a:pt x="195" y="578"/>
                    </a:cubicBezTo>
                    <a:cubicBezTo>
                      <a:pt x="195" y="662"/>
                      <a:pt x="195" y="662"/>
                      <a:pt x="195" y="662"/>
                    </a:cubicBezTo>
                    <a:cubicBezTo>
                      <a:pt x="144" y="662"/>
                      <a:pt x="144" y="662"/>
                      <a:pt x="144" y="662"/>
                    </a:cubicBezTo>
                    <a:cubicBezTo>
                      <a:pt x="144" y="580"/>
                      <a:pt x="144" y="580"/>
                      <a:pt x="144" y="580"/>
                    </a:cubicBezTo>
                    <a:cubicBezTo>
                      <a:pt x="95" y="579"/>
                      <a:pt x="51" y="569"/>
                      <a:pt x="10" y="547"/>
                    </a:cubicBezTo>
                    <a:cubicBezTo>
                      <a:pt x="10" y="450"/>
                      <a:pt x="10" y="450"/>
                      <a:pt x="10" y="450"/>
                    </a:cubicBezTo>
                    <a:cubicBezTo>
                      <a:pt x="23" y="460"/>
                      <a:pt x="43" y="470"/>
                      <a:pt x="71" y="480"/>
                    </a:cubicBezTo>
                    <a:cubicBezTo>
                      <a:pt x="99" y="490"/>
                      <a:pt x="123" y="495"/>
                      <a:pt x="144" y="497"/>
                    </a:cubicBezTo>
                    <a:cubicBezTo>
                      <a:pt x="144" y="368"/>
                      <a:pt x="144" y="368"/>
                      <a:pt x="144" y="368"/>
                    </a:cubicBezTo>
                    <a:cubicBezTo>
                      <a:pt x="91" y="349"/>
                      <a:pt x="55" y="328"/>
                      <a:pt x="33" y="305"/>
                    </a:cubicBezTo>
                    <a:cubicBezTo>
                      <a:pt x="11" y="282"/>
                      <a:pt x="0" y="252"/>
                      <a:pt x="0" y="214"/>
                    </a:cubicBezTo>
                    <a:cubicBezTo>
                      <a:pt x="0" y="177"/>
                      <a:pt x="14" y="145"/>
                      <a:pt x="40" y="119"/>
                    </a:cubicBezTo>
                    <a:cubicBezTo>
                      <a:pt x="67" y="94"/>
                      <a:pt x="101" y="79"/>
                      <a:pt x="144" y="74"/>
                    </a:cubicBezTo>
                    <a:cubicBezTo>
                      <a:pt x="144" y="0"/>
                      <a:pt x="144" y="0"/>
                      <a:pt x="144" y="0"/>
                    </a:cubicBezTo>
                    <a:cubicBezTo>
                      <a:pt x="195" y="0"/>
                      <a:pt x="195" y="0"/>
                      <a:pt x="195" y="0"/>
                    </a:cubicBezTo>
                    <a:cubicBezTo>
                      <a:pt x="195" y="73"/>
                      <a:pt x="195" y="73"/>
                      <a:pt x="195" y="73"/>
                    </a:cubicBezTo>
                    <a:cubicBezTo>
                      <a:pt x="245" y="75"/>
                      <a:pt x="282" y="83"/>
                      <a:pt x="306" y="97"/>
                    </a:cubicBezTo>
                    <a:cubicBezTo>
                      <a:pt x="306" y="192"/>
                      <a:pt x="306" y="192"/>
                      <a:pt x="306" y="192"/>
                    </a:cubicBezTo>
                    <a:cubicBezTo>
                      <a:pt x="274" y="172"/>
                      <a:pt x="236" y="160"/>
                      <a:pt x="195" y="155"/>
                    </a:cubicBezTo>
                    <a:cubicBezTo>
                      <a:pt x="195" y="289"/>
                      <a:pt x="195" y="289"/>
                      <a:pt x="195" y="289"/>
                    </a:cubicBezTo>
                    <a:cubicBezTo>
                      <a:pt x="247" y="308"/>
                      <a:pt x="284" y="329"/>
                      <a:pt x="306" y="353"/>
                    </a:cubicBezTo>
                    <a:cubicBezTo>
                      <a:pt x="328" y="376"/>
                      <a:pt x="339" y="405"/>
                      <a:pt x="339" y="440"/>
                    </a:cubicBezTo>
                    <a:close/>
                    <a:moveTo>
                      <a:pt x="144" y="269"/>
                    </a:moveTo>
                    <a:cubicBezTo>
                      <a:pt x="144" y="157"/>
                      <a:pt x="144" y="157"/>
                      <a:pt x="144" y="157"/>
                    </a:cubicBezTo>
                    <a:cubicBezTo>
                      <a:pt x="111" y="163"/>
                      <a:pt x="94" y="180"/>
                      <a:pt x="94" y="208"/>
                    </a:cubicBezTo>
                    <a:cubicBezTo>
                      <a:pt x="94" y="233"/>
                      <a:pt x="111" y="253"/>
                      <a:pt x="144" y="269"/>
                    </a:cubicBezTo>
                    <a:close/>
                    <a:moveTo>
                      <a:pt x="246" y="445"/>
                    </a:moveTo>
                    <a:cubicBezTo>
                      <a:pt x="246" y="422"/>
                      <a:pt x="229" y="403"/>
                      <a:pt x="195" y="388"/>
                    </a:cubicBezTo>
                    <a:cubicBezTo>
                      <a:pt x="195" y="495"/>
                      <a:pt x="195" y="495"/>
                      <a:pt x="195" y="495"/>
                    </a:cubicBezTo>
                    <a:cubicBezTo>
                      <a:pt x="229" y="490"/>
                      <a:pt x="246" y="473"/>
                      <a:pt x="246" y="44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58" name="Group 57">
            <a:extLst>
              <a:ext uri="{FF2B5EF4-FFF2-40B4-BE49-F238E27FC236}">
                <a16:creationId xmlns:a16="http://schemas.microsoft.com/office/drawing/2014/main" id="{F08C7F39-CD19-4056-981E-D8315D2145B6}"/>
              </a:ext>
            </a:extLst>
          </p:cNvPr>
          <p:cNvGrpSpPr/>
          <p:nvPr/>
        </p:nvGrpSpPr>
        <p:grpSpPr>
          <a:xfrm>
            <a:off x="3803668" y="2346084"/>
            <a:ext cx="2103147" cy="2028954"/>
            <a:chOff x="3803668" y="1932781"/>
            <a:chExt cx="2103147" cy="2028954"/>
          </a:xfrm>
        </p:grpSpPr>
        <p:sp>
          <p:nvSpPr>
            <p:cNvPr id="10" name="Freeform: Shape 5">
              <a:extLst>
                <a:ext uri="{FF2B5EF4-FFF2-40B4-BE49-F238E27FC236}">
                  <a16:creationId xmlns:a16="http://schemas.microsoft.com/office/drawing/2014/main" id="{57E68718-9E5D-47EF-9D85-07CE568D9863}"/>
                </a:ext>
              </a:extLst>
            </p:cNvPr>
            <p:cNvSpPr/>
            <p:nvPr/>
          </p:nvSpPr>
          <p:spPr>
            <a:xfrm>
              <a:off x="3803669" y="3134369"/>
              <a:ext cx="2103146" cy="827366"/>
            </a:xfrm>
            <a:prstGeom prst="rect">
              <a:avLst/>
            </a:pr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1" indent="0" defTabSz="610041" eaLnBrk="1" fontAlgn="auto" latinLnBrk="0" hangingPunct="1">
                <a:lnSpc>
                  <a:spcPct val="100000"/>
                </a:lnSpc>
                <a:spcBef>
                  <a:spcPct val="0"/>
                </a:spcBef>
                <a:spcAft>
                  <a:spcPct val="15000"/>
                </a:spcAft>
                <a:buClrTx/>
                <a:buSzTx/>
                <a:buFontTx/>
                <a:buNone/>
                <a:tabLst/>
                <a:defRPr/>
              </a:pP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Improve the availability </a:t>
              </a:r>
              <a:b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b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of your business-critical applications</a:t>
              </a:r>
            </a:p>
          </p:txBody>
        </p:sp>
        <p:sp>
          <p:nvSpPr>
            <p:cNvPr id="11" name="Freeform: Shape 6">
              <a:extLst>
                <a:ext uri="{FF2B5EF4-FFF2-40B4-BE49-F238E27FC236}">
                  <a16:creationId xmlns:a16="http://schemas.microsoft.com/office/drawing/2014/main" id="{E2C0B973-4BF8-4AAF-90F9-D334B34E77E8}"/>
                </a:ext>
              </a:extLst>
            </p:cNvPr>
            <p:cNvSpPr/>
            <p:nvPr/>
          </p:nvSpPr>
          <p:spPr>
            <a:xfrm>
              <a:off x="3803668" y="2540682"/>
              <a:ext cx="1946732" cy="458034"/>
            </a:xfrm>
            <a:prstGeom prst="rect">
              <a:avLst/>
            </a:prstGeom>
            <a:noFill/>
            <a:ln w="10795" cap="flat" cmpd="sng" algn="ctr">
              <a:noFill/>
              <a:prstDash val="solid"/>
            </a:ln>
            <a:effectLst/>
          </p:spPr>
          <p:txBody>
            <a:bodyPr spcFirstLastPara="0" vert="horz" wrap="square" lIns="89642" tIns="89642" rIns="89642" bIns="89642" numCol="1" spcCol="1270" anchor="t" anchorCtr="0">
              <a:spAutoFit/>
            </a:bodyPr>
            <a:lstStyle/>
            <a:p>
              <a:pPr marL="0" marR="0" lvl="0" indent="0" defTabSz="610041" eaLnBrk="1" fontAlgn="auto" latinLnBrk="0" hangingPunct="1">
                <a:lnSpc>
                  <a:spcPct val="10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High Availability</a:t>
              </a:r>
            </a:p>
          </p:txBody>
        </p:sp>
        <p:cxnSp>
          <p:nvCxnSpPr>
            <p:cNvPr id="12" name="Straight Connector 11">
              <a:extLst>
                <a:ext uri="{FF2B5EF4-FFF2-40B4-BE49-F238E27FC236}">
                  <a16:creationId xmlns:a16="http://schemas.microsoft.com/office/drawing/2014/main" id="{287CB061-6078-4BD5-98FA-8E2DF2EEA207}"/>
                </a:ext>
              </a:extLst>
            </p:cNvPr>
            <p:cNvCxnSpPr>
              <a:cxnSpLocks/>
            </p:cNvCxnSpPr>
            <p:nvPr/>
          </p:nvCxnSpPr>
          <p:spPr>
            <a:xfrm>
              <a:off x="3908989" y="3073221"/>
              <a:ext cx="707464" cy="0"/>
            </a:xfrm>
            <a:prstGeom prst="line">
              <a:avLst/>
            </a:prstGeom>
            <a:noFill/>
            <a:ln w="19050" cap="flat" cmpd="sng" algn="ctr">
              <a:solidFill>
                <a:srgbClr val="0D0D0D"/>
              </a:solidFill>
              <a:prstDash val="solid"/>
              <a:headEnd type="none"/>
              <a:tailEnd type="none"/>
            </a:ln>
            <a:effectLst/>
          </p:spPr>
        </p:cxnSp>
        <p:grpSp>
          <p:nvGrpSpPr>
            <p:cNvPr id="50" name="Group 49">
              <a:extLst>
                <a:ext uri="{FF2B5EF4-FFF2-40B4-BE49-F238E27FC236}">
                  <a16:creationId xmlns:a16="http://schemas.microsoft.com/office/drawing/2014/main" id="{B7329511-88B7-47E8-8050-97C3AAC7428D}"/>
                </a:ext>
              </a:extLst>
            </p:cNvPr>
            <p:cNvGrpSpPr/>
            <p:nvPr/>
          </p:nvGrpSpPr>
          <p:grpSpPr>
            <a:xfrm>
              <a:off x="3894138" y="1932781"/>
              <a:ext cx="450849" cy="452438"/>
              <a:chOff x="3894138" y="1903413"/>
              <a:chExt cx="450849" cy="452438"/>
            </a:xfrm>
          </p:grpSpPr>
          <p:sp>
            <p:nvSpPr>
              <p:cNvPr id="41" name="Freeform 5">
                <a:extLst>
                  <a:ext uri="{FF2B5EF4-FFF2-40B4-BE49-F238E27FC236}">
                    <a16:creationId xmlns:a16="http://schemas.microsoft.com/office/drawing/2014/main" id="{5EC6AE99-4988-4C5A-9DEC-339702954DCE}"/>
                  </a:ext>
                </a:extLst>
              </p:cNvPr>
              <p:cNvSpPr>
                <a:spLocks/>
              </p:cNvSpPr>
              <p:nvPr/>
            </p:nvSpPr>
            <p:spPr bwMode="auto">
              <a:xfrm>
                <a:off x="4033838" y="2227263"/>
                <a:ext cx="173037" cy="128588"/>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9952A82C-17EF-43DD-ACF2-31B20D34F457}"/>
                  </a:ext>
                </a:extLst>
              </p:cNvPr>
              <p:cNvSpPr>
                <a:spLocks/>
              </p:cNvSpPr>
              <p:nvPr/>
            </p:nvSpPr>
            <p:spPr bwMode="auto">
              <a:xfrm>
                <a:off x="4244975" y="2065338"/>
                <a:ext cx="100012" cy="128588"/>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7">
                <a:extLst>
                  <a:ext uri="{FF2B5EF4-FFF2-40B4-BE49-F238E27FC236}">
                    <a16:creationId xmlns:a16="http://schemas.microsoft.com/office/drawing/2014/main" id="{77833DD9-64D4-4A66-B9F4-2B123CB4A3CA}"/>
                  </a:ext>
                </a:extLst>
              </p:cNvPr>
              <p:cNvSpPr>
                <a:spLocks/>
              </p:cNvSpPr>
              <p:nvPr/>
            </p:nvSpPr>
            <p:spPr bwMode="auto">
              <a:xfrm>
                <a:off x="4194175" y="1916113"/>
                <a:ext cx="130175" cy="117475"/>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8">
                <a:extLst>
                  <a:ext uri="{FF2B5EF4-FFF2-40B4-BE49-F238E27FC236}">
                    <a16:creationId xmlns:a16="http://schemas.microsoft.com/office/drawing/2014/main" id="{96D96667-41E6-4FC3-8458-D795F6EC0705}"/>
                  </a:ext>
                </a:extLst>
              </p:cNvPr>
              <p:cNvSpPr>
                <a:spLocks/>
              </p:cNvSpPr>
              <p:nvPr/>
            </p:nvSpPr>
            <p:spPr bwMode="auto">
              <a:xfrm>
                <a:off x="4024313" y="2065338"/>
                <a:ext cx="193675" cy="128588"/>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9">
                <a:extLst>
                  <a:ext uri="{FF2B5EF4-FFF2-40B4-BE49-F238E27FC236}">
                    <a16:creationId xmlns:a16="http://schemas.microsoft.com/office/drawing/2014/main" id="{20004EEA-2353-4D5D-A4B3-9637F01B5BF0}"/>
                  </a:ext>
                </a:extLst>
              </p:cNvPr>
              <p:cNvSpPr>
                <a:spLocks/>
              </p:cNvSpPr>
              <p:nvPr/>
            </p:nvSpPr>
            <p:spPr bwMode="auto">
              <a:xfrm>
                <a:off x="4033838" y="1903413"/>
                <a:ext cx="173037" cy="130175"/>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10">
                <a:extLst>
                  <a:ext uri="{FF2B5EF4-FFF2-40B4-BE49-F238E27FC236}">
                    <a16:creationId xmlns:a16="http://schemas.microsoft.com/office/drawing/2014/main" id="{EBEA2FFD-C2CA-438A-AE1D-A60CB9ED1926}"/>
                  </a:ext>
                </a:extLst>
              </p:cNvPr>
              <p:cNvSpPr>
                <a:spLocks/>
              </p:cNvSpPr>
              <p:nvPr/>
            </p:nvSpPr>
            <p:spPr bwMode="auto">
              <a:xfrm>
                <a:off x="3917950" y="1916113"/>
                <a:ext cx="128587" cy="117475"/>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11">
                <a:extLst>
                  <a:ext uri="{FF2B5EF4-FFF2-40B4-BE49-F238E27FC236}">
                    <a16:creationId xmlns:a16="http://schemas.microsoft.com/office/drawing/2014/main" id="{A9076A9B-572B-42A7-B33D-7A151A72DB34}"/>
                  </a:ext>
                </a:extLst>
              </p:cNvPr>
              <p:cNvSpPr>
                <a:spLocks/>
              </p:cNvSpPr>
              <p:nvPr/>
            </p:nvSpPr>
            <p:spPr bwMode="auto">
              <a:xfrm>
                <a:off x="3894138" y="2065338"/>
                <a:ext cx="101600" cy="128588"/>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12">
                <a:extLst>
                  <a:ext uri="{FF2B5EF4-FFF2-40B4-BE49-F238E27FC236}">
                    <a16:creationId xmlns:a16="http://schemas.microsoft.com/office/drawing/2014/main" id="{01C0220A-CA18-461A-A44A-D95A25831943}"/>
                  </a:ext>
                </a:extLst>
              </p:cNvPr>
              <p:cNvSpPr>
                <a:spLocks/>
              </p:cNvSpPr>
              <p:nvPr/>
            </p:nvSpPr>
            <p:spPr bwMode="auto">
              <a:xfrm>
                <a:off x="3917950" y="2227263"/>
                <a:ext cx="128587" cy="115888"/>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13">
                <a:extLst>
                  <a:ext uri="{FF2B5EF4-FFF2-40B4-BE49-F238E27FC236}">
                    <a16:creationId xmlns:a16="http://schemas.microsoft.com/office/drawing/2014/main" id="{7D0BCCD1-DA80-4C93-8375-67A220E0BA8B}"/>
                  </a:ext>
                </a:extLst>
              </p:cNvPr>
              <p:cNvSpPr>
                <a:spLocks/>
              </p:cNvSpPr>
              <p:nvPr/>
            </p:nvSpPr>
            <p:spPr bwMode="auto">
              <a:xfrm>
                <a:off x="4194175" y="2227263"/>
                <a:ext cx="130175" cy="115888"/>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59" name="Group 58">
            <a:extLst>
              <a:ext uri="{FF2B5EF4-FFF2-40B4-BE49-F238E27FC236}">
                <a16:creationId xmlns:a16="http://schemas.microsoft.com/office/drawing/2014/main" id="{851639A1-DC52-421B-87C8-2940C7B5A180}"/>
              </a:ext>
            </a:extLst>
          </p:cNvPr>
          <p:cNvGrpSpPr/>
          <p:nvPr/>
        </p:nvGrpSpPr>
        <p:grpSpPr>
          <a:xfrm>
            <a:off x="6667787" y="2328622"/>
            <a:ext cx="2507744" cy="2046416"/>
            <a:chOff x="6553563" y="1915319"/>
            <a:chExt cx="2507744" cy="2046416"/>
          </a:xfrm>
        </p:grpSpPr>
        <p:sp>
          <p:nvSpPr>
            <p:cNvPr id="15" name="Freeform: Shape 5">
              <a:extLst>
                <a:ext uri="{FF2B5EF4-FFF2-40B4-BE49-F238E27FC236}">
                  <a16:creationId xmlns:a16="http://schemas.microsoft.com/office/drawing/2014/main" id="{4A521CF9-F245-42C5-9436-F66B9F5C05B8}"/>
                </a:ext>
              </a:extLst>
            </p:cNvPr>
            <p:cNvSpPr/>
            <p:nvPr/>
          </p:nvSpPr>
          <p:spPr>
            <a:xfrm>
              <a:off x="6553563" y="3134369"/>
              <a:ext cx="2507744" cy="827366"/>
            </a:xfrm>
            <a:prstGeom prst="rect">
              <a:avLst/>
            </a:pr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1" indent="0" defTabSz="610041" eaLnBrk="1" fontAlgn="auto" latinLnBrk="0" hangingPunct="1">
                <a:lnSpc>
                  <a:spcPct val="100000"/>
                </a:lnSpc>
                <a:spcBef>
                  <a:spcPct val="0"/>
                </a:spcBef>
                <a:spcAft>
                  <a:spcPct val="15000"/>
                </a:spcAft>
                <a:buClrTx/>
                <a:buSzTx/>
                <a:buFontTx/>
                <a:buNone/>
                <a:tabLst/>
                <a:defRPr/>
              </a:pP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Enhance protection of your Azure resources from potential security threats</a:t>
              </a:r>
            </a:p>
          </p:txBody>
        </p:sp>
        <p:sp>
          <p:nvSpPr>
            <p:cNvPr id="16" name="Freeform: Shape 6">
              <a:extLst>
                <a:ext uri="{FF2B5EF4-FFF2-40B4-BE49-F238E27FC236}">
                  <a16:creationId xmlns:a16="http://schemas.microsoft.com/office/drawing/2014/main" id="{054F1137-22D5-4313-859D-0630584EFE87}"/>
                </a:ext>
              </a:extLst>
            </p:cNvPr>
            <p:cNvSpPr/>
            <p:nvPr/>
          </p:nvSpPr>
          <p:spPr>
            <a:xfrm>
              <a:off x="6553563" y="2540682"/>
              <a:ext cx="1946732" cy="458034"/>
            </a:xfrm>
            <a:prstGeom prst="rect">
              <a:avLst/>
            </a:prstGeom>
            <a:noFill/>
            <a:ln w="10795" cap="flat" cmpd="sng" algn="ctr">
              <a:noFill/>
              <a:prstDash val="solid"/>
            </a:ln>
            <a:effectLst/>
          </p:spPr>
          <p:txBody>
            <a:bodyPr spcFirstLastPara="0" vert="horz" wrap="square" lIns="89642" tIns="89642" rIns="89642" bIns="89642" numCol="1" spcCol="1270" anchor="t" anchorCtr="0">
              <a:spAutoFit/>
            </a:bodyPr>
            <a:lstStyle/>
            <a:p>
              <a:pPr marL="0" marR="0" lvl="0" indent="0" defTabSz="610041" eaLnBrk="1" fontAlgn="auto" latinLnBrk="0" hangingPunct="1">
                <a:lnSpc>
                  <a:spcPct val="10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Security</a:t>
              </a:r>
            </a:p>
          </p:txBody>
        </p:sp>
        <p:cxnSp>
          <p:nvCxnSpPr>
            <p:cNvPr id="17" name="Straight Connector 16">
              <a:extLst>
                <a:ext uri="{FF2B5EF4-FFF2-40B4-BE49-F238E27FC236}">
                  <a16:creationId xmlns:a16="http://schemas.microsoft.com/office/drawing/2014/main" id="{EF02816E-1A44-413A-B808-1040AE640D7C}"/>
                </a:ext>
              </a:extLst>
            </p:cNvPr>
            <p:cNvCxnSpPr>
              <a:cxnSpLocks/>
            </p:cNvCxnSpPr>
            <p:nvPr/>
          </p:nvCxnSpPr>
          <p:spPr>
            <a:xfrm>
              <a:off x="6666010" y="3073221"/>
              <a:ext cx="707464" cy="0"/>
            </a:xfrm>
            <a:prstGeom prst="line">
              <a:avLst/>
            </a:prstGeom>
            <a:noFill/>
            <a:ln w="19050" cap="flat" cmpd="sng" algn="ctr">
              <a:solidFill>
                <a:srgbClr val="0D0D0D"/>
              </a:solidFill>
              <a:prstDash val="solid"/>
              <a:headEnd type="none"/>
              <a:tailEnd type="none"/>
            </a:ln>
            <a:effectLst/>
          </p:spPr>
        </p:cxnSp>
        <p:sp>
          <p:nvSpPr>
            <p:cNvPr id="52" name="AutoShape 15">
              <a:extLst>
                <a:ext uri="{FF2B5EF4-FFF2-40B4-BE49-F238E27FC236}">
                  <a16:creationId xmlns:a16="http://schemas.microsoft.com/office/drawing/2014/main" id="{6EDF42AF-70D4-45B9-B45B-E1120566F054}"/>
                </a:ext>
              </a:extLst>
            </p:cNvPr>
            <p:cNvSpPr>
              <a:spLocks noChangeAspect="1" noChangeArrowheads="1" noTextEdit="1"/>
            </p:cNvSpPr>
            <p:nvPr/>
          </p:nvSpPr>
          <p:spPr bwMode="auto">
            <a:xfrm>
              <a:off x="6635750" y="1915319"/>
              <a:ext cx="48895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6" name="Group 55">
              <a:extLst>
                <a:ext uri="{FF2B5EF4-FFF2-40B4-BE49-F238E27FC236}">
                  <a16:creationId xmlns:a16="http://schemas.microsoft.com/office/drawing/2014/main" id="{C3D17C18-B20F-44F7-94CD-DBD6EF97D29A}"/>
                </a:ext>
              </a:extLst>
            </p:cNvPr>
            <p:cNvGrpSpPr/>
            <p:nvPr/>
          </p:nvGrpSpPr>
          <p:grpSpPr>
            <a:xfrm>
              <a:off x="6665913" y="1957387"/>
              <a:ext cx="444500" cy="403226"/>
              <a:chOff x="6665913" y="1971675"/>
              <a:chExt cx="444500" cy="403226"/>
            </a:xfrm>
          </p:grpSpPr>
          <p:sp>
            <p:nvSpPr>
              <p:cNvPr id="53" name="Freeform 17">
                <a:extLst>
                  <a:ext uri="{FF2B5EF4-FFF2-40B4-BE49-F238E27FC236}">
                    <a16:creationId xmlns:a16="http://schemas.microsoft.com/office/drawing/2014/main" id="{D6AE5D33-707A-4CF1-9891-EA08A36639A6}"/>
                  </a:ext>
                </a:extLst>
              </p:cNvPr>
              <p:cNvSpPr>
                <a:spLocks/>
              </p:cNvSpPr>
              <p:nvPr/>
            </p:nvSpPr>
            <p:spPr bwMode="auto">
              <a:xfrm>
                <a:off x="6665913" y="2065338"/>
                <a:ext cx="444500" cy="252413"/>
              </a:xfrm>
              <a:custGeom>
                <a:avLst/>
                <a:gdLst>
                  <a:gd name="T0" fmla="*/ 165 w 374"/>
                  <a:gd name="T1" fmla="*/ 166 h 213"/>
                  <a:gd name="T2" fmla="*/ 165 w 374"/>
                  <a:gd name="T3" fmla="*/ 166 h 213"/>
                  <a:gd name="T4" fmla="*/ 160 w 374"/>
                  <a:gd name="T5" fmla="*/ 131 h 213"/>
                  <a:gd name="T6" fmla="*/ 160 w 374"/>
                  <a:gd name="T7" fmla="*/ 74 h 213"/>
                  <a:gd name="T8" fmla="*/ 200 w 374"/>
                  <a:gd name="T9" fmla="*/ 69 h 213"/>
                  <a:gd name="T10" fmla="*/ 237 w 374"/>
                  <a:gd name="T11" fmla="*/ 53 h 213"/>
                  <a:gd name="T12" fmla="*/ 258 w 374"/>
                  <a:gd name="T13" fmla="*/ 43 h 213"/>
                  <a:gd name="T14" fmla="*/ 280 w 374"/>
                  <a:gd name="T15" fmla="*/ 40 h 213"/>
                  <a:gd name="T16" fmla="*/ 303 w 374"/>
                  <a:gd name="T17" fmla="*/ 43 h 213"/>
                  <a:gd name="T18" fmla="*/ 323 w 374"/>
                  <a:gd name="T19" fmla="*/ 53 h 213"/>
                  <a:gd name="T20" fmla="*/ 360 w 374"/>
                  <a:gd name="T21" fmla="*/ 69 h 213"/>
                  <a:gd name="T22" fmla="*/ 374 w 374"/>
                  <a:gd name="T23" fmla="*/ 72 h 213"/>
                  <a:gd name="T24" fmla="*/ 374 w 374"/>
                  <a:gd name="T25" fmla="*/ 0 h 213"/>
                  <a:gd name="T26" fmla="*/ 0 w 374"/>
                  <a:gd name="T27" fmla="*/ 0 h 213"/>
                  <a:gd name="T28" fmla="*/ 0 w 374"/>
                  <a:gd name="T29" fmla="*/ 213 h 213"/>
                  <a:gd name="T30" fmla="*/ 187 w 374"/>
                  <a:gd name="T31" fmla="*/ 213 h 213"/>
                  <a:gd name="T32" fmla="*/ 178 w 374"/>
                  <a:gd name="T33" fmla="*/ 198 h 213"/>
                  <a:gd name="T34" fmla="*/ 165 w 374"/>
                  <a:gd name="T35" fmla="*/ 16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213">
                    <a:moveTo>
                      <a:pt x="165" y="166"/>
                    </a:moveTo>
                    <a:lnTo>
                      <a:pt x="165" y="166"/>
                    </a:lnTo>
                    <a:cubicBezTo>
                      <a:pt x="162" y="155"/>
                      <a:pt x="160" y="143"/>
                      <a:pt x="160" y="131"/>
                    </a:cubicBezTo>
                    <a:lnTo>
                      <a:pt x="160" y="74"/>
                    </a:lnTo>
                    <a:cubicBezTo>
                      <a:pt x="174" y="74"/>
                      <a:pt x="187" y="72"/>
                      <a:pt x="200" y="69"/>
                    </a:cubicBezTo>
                    <a:cubicBezTo>
                      <a:pt x="213" y="66"/>
                      <a:pt x="225" y="60"/>
                      <a:pt x="237" y="53"/>
                    </a:cubicBezTo>
                    <a:cubicBezTo>
                      <a:pt x="244" y="48"/>
                      <a:pt x="251" y="45"/>
                      <a:pt x="258" y="43"/>
                    </a:cubicBezTo>
                    <a:cubicBezTo>
                      <a:pt x="264" y="41"/>
                      <a:pt x="272" y="40"/>
                      <a:pt x="280" y="40"/>
                    </a:cubicBezTo>
                    <a:cubicBezTo>
                      <a:pt x="289" y="40"/>
                      <a:pt x="296" y="41"/>
                      <a:pt x="303" y="43"/>
                    </a:cubicBezTo>
                    <a:cubicBezTo>
                      <a:pt x="309" y="45"/>
                      <a:pt x="316" y="48"/>
                      <a:pt x="323" y="53"/>
                    </a:cubicBezTo>
                    <a:cubicBezTo>
                      <a:pt x="335" y="60"/>
                      <a:pt x="347" y="66"/>
                      <a:pt x="360" y="69"/>
                    </a:cubicBezTo>
                    <a:cubicBezTo>
                      <a:pt x="364" y="70"/>
                      <a:pt x="369" y="71"/>
                      <a:pt x="374" y="72"/>
                    </a:cubicBezTo>
                    <a:lnTo>
                      <a:pt x="374" y="0"/>
                    </a:lnTo>
                    <a:lnTo>
                      <a:pt x="0" y="0"/>
                    </a:lnTo>
                    <a:lnTo>
                      <a:pt x="0" y="213"/>
                    </a:lnTo>
                    <a:lnTo>
                      <a:pt x="187" y="213"/>
                    </a:lnTo>
                    <a:cubicBezTo>
                      <a:pt x="184" y="208"/>
                      <a:pt x="181" y="203"/>
                      <a:pt x="178" y="198"/>
                    </a:cubicBezTo>
                    <a:cubicBezTo>
                      <a:pt x="173" y="188"/>
                      <a:pt x="168" y="177"/>
                      <a:pt x="165" y="166"/>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18">
                <a:extLst>
                  <a:ext uri="{FF2B5EF4-FFF2-40B4-BE49-F238E27FC236}">
                    <a16:creationId xmlns:a16="http://schemas.microsoft.com/office/drawing/2014/main" id="{92222F4E-E2D9-46E7-9928-45B5BED83AE0}"/>
                  </a:ext>
                </a:extLst>
              </p:cNvPr>
              <p:cNvSpPr>
                <a:spLocks/>
              </p:cNvSpPr>
              <p:nvPr/>
            </p:nvSpPr>
            <p:spPr bwMode="auto">
              <a:xfrm>
                <a:off x="6665913" y="1971675"/>
                <a:ext cx="442913" cy="61913"/>
              </a:xfrm>
              <a:custGeom>
                <a:avLst/>
                <a:gdLst>
                  <a:gd name="T0" fmla="*/ 373 w 373"/>
                  <a:gd name="T1" fmla="*/ 0 h 53"/>
                  <a:gd name="T2" fmla="*/ 373 w 373"/>
                  <a:gd name="T3" fmla="*/ 0 h 53"/>
                  <a:gd name="T4" fmla="*/ 0 w 373"/>
                  <a:gd name="T5" fmla="*/ 0 h 53"/>
                  <a:gd name="T6" fmla="*/ 0 w 373"/>
                  <a:gd name="T7" fmla="*/ 53 h 53"/>
                  <a:gd name="T8" fmla="*/ 373 w 373"/>
                  <a:gd name="T9" fmla="*/ 53 h 53"/>
                  <a:gd name="T10" fmla="*/ 373 w 373"/>
                  <a:gd name="T11" fmla="*/ 0 h 53"/>
                </a:gdLst>
                <a:ahLst/>
                <a:cxnLst>
                  <a:cxn ang="0">
                    <a:pos x="T0" y="T1"/>
                  </a:cxn>
                  <a:cxn ang="0">
                    <a:pos x="T2" y="T3"/>
                  </a:cxn>
                  <a:cxn ang="0">
                    <a:pos x="T4" y="T5"/>
                  </a:cxn>
                  <a:cxn ang="0">
                    <a:pos x="T6" y="T7"/>
                  </a:cxn>
                  <a:cxn ang="0">
                    <a:pos x="T8" y="T9"/>
                  </a:cxn>
                  <a:cxn ang="0">
                    <a:pos x="T10" y="T11"/>
                  </a:cxn>
                </a:cxnLst>
                <a:rect l="0" t="0" r="r" b="b"/>
                <a:pathLst>
                  <a:path w="373" h="53">
                    <a:moveTo>
                      <a:pt x="373" y="0"/>
                    </a:moveTo>
                    <a:lnTo>
                      <a:pt x="373" y="0"/>
                    </a:lnTo>
                    <a:lnTo>
                      <a:pt x="0" y="0"/>
                    </a:lnTo>
                    <a:lnTo>
                      <a:pt x="0" y="53"/>
                    </a:lnTo>
                    <a:lnTo>
                      <a:pt x="373" y="53"/>
                    </a:lnTo>
                    <a:lnTo>
                      <a:pt x="373"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19">
                <a:extLst>
                  <a:ext uri="{FF2B5EF4-FFF2-40B4-BE49-F238E27FC236}">
                    <a16:creationId xmlns:a16="http://schemas.microsoft.com/office/drawing/2014/main" id="{4DE6FC8B-5A34-4CF1-8CBA-66AFD92F440D}"/>
                  </a:ext>
                </a:extLst>
              </p:cNvPr>
              <p:cNvSpPr>
                <a:spLocks/>
              </p:cNvSpPr>
              <p:nvPr/>
            </p:nvSpPr>
            <p:spPr bwMode="auto">
              <a:xfrm>
                <a:off x="6888163" y="2144713"/>
                <a:ext cx="220663" cy="230188"/>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929110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1+#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500" fill="hold"/>
                                        <p:tgtEl>
                                          <p:spTgt spid="58"/>
                                        </p:tgtEl>
                                        <p:attrNameLst>
                                          <p:attrName>ppt_x</p:attrName>
                                        </p:attrNameLst>
                                      </p:cBhvr>
                                      <p:tavLst>
                                        <p:tav tm="0">
                                          <p:val>
                                            <p:strVal val="1+#ppt_w/2"/>
                                          </p:val>
                                        </p:tav>
                                        <p:tav tm="100000">
                                          <p:val>
                                            <p:strVal val="#ppt_x"/>
                                          </p:val>
                                        </p:tav>
                                      </p:tavLst>
                                    </p:anim>
                                    <p:anim calcmode="lin" valueType="num">
                                      <p:cBhvr additive="base">
                                        <p:cTn id="12" dur="500" fill="hold"/>
                                        <p:tgtEl>
                                          <p:spTgt spid="58"/>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59"/>
                                        </p:tgtEl>
                                        <p:attrNameLst>
                                          <p:attrName>style.visibility</p:attrName>
                                        </p:attrNameLst>
                                      </p:cBhvr>
                                      <p:to>
                                        <p:strVal val="visible"/>
                                      </p:to>
                                    </p:set>
                                    <p:anim calcmode="lin" valueType="num">
                                      <p:cBhvr additive="base">
                                        <p:cTn id="15" dur="500" fill="hold"/>
                                        <p:tgtEl>
                                          <p:spTgt spid="59"/>
                                        </p:tgtEl>
                                        <p:attrNameLst>
                                          <p:attrName>ppt_x</p:attrName>
                                        </p:attrNameLst>
                                      </p:cBhvr>
                                      <p:tavLst>
                                        <p:tav tm="0">
                                          <p:val>
                                            <p:strVal val="1+#ppt_w/2"/>
                                          </p:val>
                                        </p:tav>
                                        <p:tav tm="100000">
                                          <p:val>
                                            <p:strVal val="#ppt_x"/>
                                          </p:val>
                                        </p:tav>
                                      </p:tavLst>
                                    </p:anim>
                                    <p:anim calcmode="lin" valueType="num">
                                      <p:cBhvr additive="base">
                                        <p:cTn id="16" dur="500" fill="hold"/>
                                        <p:tgtEl>
                                          <p:spTgt spid="59"/>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750"/>
                                  </p:stCondLst>
                                  <p:childTnLst>
                                    <p:set>
                                      <p:cBhvr>
                                        <p:cTn id="18" dur="1" fill="hold">
                                          <p:stCondLst>
                                            <p:cond delay="0"/>
                                          </p:stCondLst>
                                        </p:cTn>
                                        <p:tgtEl>
                                          <p:spTgt spid="60"/>
                                        </p:tgtEl>
                                        <p:attrNameLst>
                                          <p:attrName>style.visibility</p:attrName>
                                        </p:attrNameLst>
                                      </p:cBhvr>
                                      <p:to>
                                        <p:strVal val="visible"/>
                                      </p:to>
                                    </p:set>
                                    <p:anim calcmode="lin" valueType="num">
                                      <p:cBhvr additive="base">
                                        <p:cTn id="19" dur="500" fill="hold"/>
                                        <p:tgtEl>
                                          <p:spTgt spid="60"/>
                                        </p:tgtEl>
                                        <p:attrNameLst>
                                          <p:attrName>ppt_x</p:attrName>
                                        </p:attrNameLst>
                                      </p:cBhvr>
                                      <p:tavLst>
                                        <p:tav tm="0">
                                          <p:val>
                                            <p:strVal val="1+#ppt_w/2"/>
                                          </p:val>
                                        </p:tav>
                                        <p:tav tm="100000">
                                          <p:val>
                                            <p:strVal val="#ppt_x"/>
                                          </p:val>
                                        </p:tav>
                                      </p:tavLst>
                                    </p:anim>
                                    <p:anim calcmode="lin" valueType="num">
                                      <p:cBhvr additive="base">
                                        <p:cTn id="20" dur="500" fill="hold"/>
                                        <p:tgtEl>
                                          <p:spTgt spid="60"/>
                                        </p:tgtEl>
                                        <p:attrNameLst>
                                          <p:attrName>ppt_y</p:attrName>
                                        </p:attrNameLst>
                                      </p:cBhvr>
                                      <p:tavLst>
                                        <p:tav tm="0">
                                          <p:val>
                                            <p:strVal val="#ppt_y"/>
                                          </p:val>
                                        </p:tav>
                                        <p:tav tm="100000">
                                          <p:val>
                                            <p:strVal val="#ppt_y"/>
                                          </p:val>
                                        </p:tav>
                                      </p:tavLst>
                                    </p:anim>
                                  </p:childTnLst>
                                </p:cTn>
                              </p:par>
                            </p:childTnLst>
                          </p:cTn>
                        </p:par>
                        <p:par>
                          <p:cTn id="21" fill="hold">
                            <p:stCondLst>
                              <p:cond delay="1250"/>
                            </p:stCondLst>
                            <p:childTnLst>
                              <p:par>
                                <p:cTn id="22" presetID="10" presetClass="entr" presetSubtype="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par>
                          <p:cTn id="25" fill="hold">
                            <p:stCondLst>
                              <p:cond delay="1750"/>
                            </p:stCondLst>
                            <p:childTnLst>
                              <p:par>
                                <p:cTn id="26" presetID="42" presetClass="entr" presetSubtype="0" fill="hold" grpId="0" nodeType="afterEffect">
                                  <p:stCondLst>
                                    <p:cond delay="0"/>
                                  </p:stCondLst>
                                  <p:childTnLst>
                                    <p:set>
                                      <p:cBhvr>
                                        <p:cTn id="27" dur="1" fill="hold">
                                          <p:stCondLst>
                                            <p:cond delay="0"/>
                                          </p:stCondLst>
                                        </p:cTn>
                                        <p:tgtEl>
                                          <p:spTgt spid="28">
                                            <p:txEl>
                                              <p:pRg st="0" end="0"/>
                                            </p:txEl>
                                          </p:spTgt>
                                        </p:tgtEl>
                                        <p:attrNameLst>
                                          <p:attrName>style.visibility</p:attrName>
                                        </p:attrNameLst>
                                      </p:cBhvr>
                                      <p:to>
                                        <p:strVal val="visible"/>
                                      </p:to>
                                    </p:set>
                                    <p:animEffect transition="in" filter="fade">
                                      <p:cBhvr>
                                        <p:cTn id="28" dur="750"/>
                                        <p:tgtEl>
                                          <p:spTgt spid="28">
                                            <p:txEl>
                                              <p:pRg st="0" end="0"/>
                                            </p:txEl>
                                          </p:spTgt>
                                        </p:tgtEl>
                                      </p:cBhvr>
                                    </p:animEffect>
                                    <p:anim calcmode="lin" valueType="num">
                                      <p:cBhvr>
                                        <p:cTn id="29" dur="75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30" dur="750" fill="hold"/>
                                        <p:tgtEl>
                                          <p:spTgt spid="28">
                                            <p:txEl>
                                              <p:pRg st="0" end="0"/>
                                            </p:txEl>
                                          </p:spTgt>
                                        </p:tgtEl>
                                        <p:attrNameLst>
                                          <p:attrName>ppt_y</p:attrName>
                                        </p:attrNameLst>
                                      </p:cBhvr>
                                      <p:tavLst>
                                        <p:tav tm="0">
                                          <p:val>
                                            <p:strVal val="#ppt_y+.1"/>
                                          </p:val>
                                        </p:tav>
                                        <p:tav tm="100000">
                                          <p:val>
                                            <p:strVal val="#ppt_y"/>
                                          </p:val>
                                        </p:tav>
                                      </p:tavLst>
                                    </p:anim>
                                  </p:childTnLst>
                                </p:cTn>
                              </p:par>
                            </p:childTnLst>
                          </p:cTn>
                        </p:par>
                        <p:par>
                          <p:cTn id="31" fill="hold">
                            <p:stCondLst>
                              <p:cond delay="2500"/>
                            </p:stCondLst>
                            <p:childTnLst>
                              <p:par>
                                <p:cTn id="32" presetID="42" presetClass="entr" presetSubtype="0" fill="hold" grpId="0" nodeType="afterEffect">
                                  <p:stCondLst>
                                    <p:cond delay="0"/>
                                  </p:stCondLst>
                                  <p:childTnLst>
                                    <p:set>
                                      <p:cBhvr>
                                        <p:cTn id="33" dur="1" fill="hold">
                                          <p:stCondLst>
                                            <p:cond delay="0"/>
                                          </p:stCondLst>
                                        </p:cTn>
                                        <p:tgtEl>
                                          <p:spTgt spid="28">
                                            <p:txEl>
                                              <p:pRg st="1" end="1"/>
                                            </p:txEl>
                                          </p:spTgt>
                                        </p:tgtEl>
                                        <p:attrNameLst>
                                          <p:attrName>style.visibility</p:attrName>
                                        </p:attrNameLst>
                                      </p:cBhvr>
                                      <p:to>
                                        <p:strVal val="visible"/>
                                      </p:to>
                                    </p:set>
                                    <p:animEffect transition="in" filter="fade">
                                      <p:cBhvr>
                                        <p:cTn id="34" dur="750"/>
                                        <p:tgtEl>
                                          <p:spTgt spid="28">
                                            <p:txEl>
                                              <p:pRg st="1" end="1"/>
                                            </p:txEl>
                                          </p:spTgt>
                                        </p:tgtEl>
                                      </p:cBhvr>
                                    </p:animEffect>
                                    <p:anim calcmode="lin" valueType="num">
                                      <p:cBhvr>
                                        <p:cTn id="35" dur="750" fill="hold"/>
                                        <p:tgtEl>
                                          <p:spTgt spid="28">
                                            <p:txEl>
                                              <p:pRg st="1" end="1"/>
                                            </p:txEl>
                                          </p:spTgt>
                                        </p:tgtEl>
                                        <p:attrNameLst>
                                          <p:attrName>ppt_x</p:attrName>
                                        </p:attrNameLst>
                                      </p:cBhvr>
                                      <p:tavLst>
                                        <p:tav tm="0">
                                          <p:val>
                                            <p:strVal val="#ppt_x"/>
                                          </p:val>
                                        </p:tav>
                                        <p:tav tm="100000">
                                          <p:val>
                                            <p:strVal val="#ppt_x"/>
                                          </p:val>
                                        </p:tav>
                                      </p:tavLst>
                                    </p:anim>
                                    <p:anim calcmode="lin" valueType="num">
                                      <p:cBhvr>
                                        <p:cTn id="36" dur="750" fill="hold"/>
                                        <p:tgtEl>
                                          <p:spTgt spid="2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8" grpId="0" uiExpand="1" build="p" bldLvl="5"/>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5">
            <a:extLst>
              <a:ext uri="{FF2B5EF4-FFF2-40B4-BE49-F238E27FC236}">
                <a16:creationId xmlns:a16="http://schemas.microsoft.com/office/drawing/2014/main" id="{077AA0CC-9B7B-4F1B-92FE-2C853943F3F4}"/>
              </a:ext>
            </a:extLst>
          </p:cNvPr>
          <p:cNvSpPr txBox="1">
            <a:spLocks/>
          </p:cNvSpPr>
          <p:nvPr/>
        </p:nvSpPr>
        <p:spPr>
          <a:xfrm>
            <a:off x="143068" y="148893"/>
            <a:ext cx="11992947"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Scenario 1:  Tracking costs for Departments &amp; Environments </a:t>
            </a:r>
            <a:endParaRPr kumimoji="0" lang="en-US" sz="3200" b="1" i="0" u="none" strike="noStrike" kern="1200" cap="none" spc="-50" normalizeH="0" baseline="0" noProof="0">
              <a:ln w="3175">
                <a:noFill/>
              </a:ln>
              <a:solidFill>
                <a:srgbClr val="0078D4"/>
              </a:solidFill>
              <a:effectLst/>
              <a:uLnTx/>
              <a:uFillTx/>
              <a:latin typeface="Segoe UI Semibold"/>
              <a:ea typeface="+mn-ea"/>
              <a:cs typeface="Segoe UI" pitchFamily="34" charset="0"/>
            </a:endParaRPr>
          </a:p>
        </p:txBody>
      </p:sp>
      <p:graphicFrame>
        <p:nvGraphicFramePr>
          <p:cNvPr id="32" name="Diagram 31">
            <a:extLst>
              <a:ext uri="{FF2B5EF4-FFF2-40B4-BE49-F238E27FC236}">
                <a16:creationId xmlns:a16="http://schemas.microsoft.com/office/drawing/2014/main" id="{D49C8AFB-9AEE-492A-895C-C5F8A0FE9738}"/>
              </a:ext>
            </a:extLst>
          </p:cNvPr>
          <p:cNvGraphicFramePr/>
          <p:nvPr/>
        </p:nvGraphicFramePr>
        <p:xfrm>
          <a:off x="2669628" y="953051"/>
          <a:ext cx="7320348" cy="3678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8B2E63C5-247D-4562-BE16-E3F7C2BA37D5}"/>
              </a:ext>
            </a:extLst>
          </p:cNvPr>
          <p:cNvSpPr txBox="1"/>
          <p:nvPr/>
        </p:nvSpPr>
        <p:spPr>
          <a:xfrm>
            <a:off x="880188" y="4881711"/>
            <a:ext cx="10431624" cy="1138773"/>
          </a:xfrm>
          <a:prstGeom prst="rect">
            <a:avLst/>
          </a:prstGeom>
          <a:noFill/>
          <a:ln>
            <a:solidFill>
              <a:schemeClr val="bg1">
                <a:lumMod val="65000"/>
              </a:schemeClr>
            </a:solidFill>
          </a:ln>
        </p:spPr>
        <p:txBody>
          <a:bodyPr wrap="square" lIns="0" tIns="0" rIns="0" bIns="0" rtlCol="0">
            <a:spAutoFit/>
          </a:bodyPr>
          <a:lstStyle/>
          <a:p>
            <a:pPr marL="342900" marR="0" lvl="0" indent="-342900" algn="l" defTabSz="914367" rtl="0" eaLnBrk="1" fontAlgn="auto" latinLnBrk="0" hangingPunct="1">
              <a:lnSpc>
                <a:spcPct val="100000"/>
              </a:lnSpc>
              <a:spcBef>
                <a:spcPts val="600"/>
              </a:spcBef>
              <a:spcAft>
                <a:spcPts val="600"/>
              </a:spcAft>
              <a:buClrTx/>
              <a:buSzTx/>
              <a:buFont typeface="Wingdings" panose="05000000000000000000" pitchFamily="2" charset="2"/>
              <a:buChar char="q"/>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Mimic hierarchy using Management Groups</a:t>
            </a:r>
          </a:p>
          <a:p>
            <a:pPr marL="342900" marR="0" lvl="0" indent="-342900" algn="l" defTabSz="914367" rtl="0" eaLnBrk="1" fontAlgn="auto" latinLnBrk="0" hangingPunct="1">
              <a:lnSpc>
                <a:spcPct val="100000"/>
              </a:lnSpc>
              <a:spcBef>
                <a:spcPts val="600"/>
              </a:spcBef>
              <a:spcAft>
                <a:spcPts val="600"/>
              </a:spcAft>
              <a:buClrTx/>
              <a:buSzTx/>
              <a:buFont typeface="Wingdings" panose="05000000000000000000" pitchFamily="2" charset="2"/>
              <a:buChar char="q"/>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Policies can be enabled for  Management Groups &amp; Subscriptions</a:t>
            </a:r>
          </a:p>
          <a:p>
            <a:pPr marL="342900" marR="0" lvl="0" indent="-342900" algn="l" defTabSz="914367" rtl="0" eaLnBrk="1" fontAlgn="auto" latinLnBrk="0" hangingPunct="1">
              <a:lnSpc>
                <a:spcPct val="100000"/>
              </a:lnSpc>
              <a:spcBef>
                <a:spcPts val="600"/>
              </a:spcBef>
              <a:spcAft>
                <a:spcPts val="600"/>
              </a:spcAft>
              <a:buClrTx/>
              <a:buSzTx/>
              <a:buFont typeface="Wingdings" panose="05000000000000000000" pitchFamily="2" charset="2"/>
              <a:buChar char="q"/>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RBAC access can be enabled for management groups and/or subscriptions</a:t>
            </a:r>
          </a:p>
        </p:txBody>
      </p:sp>
    </p:spTree>
    <p:extLst>
      <p:ext uri="{BB962C8B-B14F-4D97-AF65-F5344CB8AC3E}">
        <p14:creationId xmlns:p14="http://schemas.microsoft.com/office/powerpoint/2010/main" val="415262123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CB5D4C-E877-4940-A106-923610164AA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86235" y="625473"/>
            <a:ext cx="6226532" cy="3255512"/>
          </a:xfrm>
          <a:prstGeom prst="rect">
            <a:avLst/>
          </a:prstGeom>
          <a:noFill/>
          <a:ln>
            <a:noFill/>
          </a:ln>
        </p:spPr>
      </p:pic>
      <p:pic>
        <p:nvPicPr>
          <p:cNvPr id="3" name="Picture 2">
            <a:extLst>
              <a:ext uri="{FF2B5EF4-FFF2-40B4-BE49-F238E27FC236}">
                <a16:creationId xmlns:a16="http://schemas.microsoft.com/office/drawing/2014/main" id="{B655FD8E-9BC8-4F25-927C-318DBE6FCF5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598464" y="4038501"/>
            <a:ext cx="5934075" cy="2447925"/>
          </a:xfrm>
          <a:prstGeom prst="rect">
            <a:avLst/>
          </a:prstGeom>
          <a:noFill/>
          <a:ln>
            <a:noFill/>
          </a:ln>
        </p:spPr>
      </p:pic>
      <p:sp>
        <p:nvSpPr>
          <p:cNvPr id="4" name="TextBox 3">
            <a:extLst>
              <a:ext uri="{FF2B5EF4-FFF2-40B4-BE49-F238E27FC236}">
                <a16:creationId xmlns:a16="http://schemas.microsoft.com/office/drawing/2014/main" id="{F5EEF4B5-2D91-4771-BAAC-85F716EB8472}"/>
              </a:ext>
            </a:extLst>
          </p:cNvPr>
          <p:cNvSpPr txBox="1"/>
          <p:nvPr/>
        </p:nvSpPr>
        <p:spPr>
          <a:xfrm flipH="1">
            <a:off x="7862595" y="2057276"/>
            <a:ext cx="3452229"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2050">
                    <a:lumMod val="50000"/>
                    <a:lumOff val="50000"/>
                  </a:srgbClr>
                </a:solidFill>
                <a:effectLst/>
                <a:uLnTx/>
                <a:uFillTx/>
                <a:latin typeface="Segoe UI"/>
                <a:ea typeface="+mn-ea"/>
                <a:cs typeface="+mn-cs"/>
              </a:rPr>
              <a:t>Cost by Department</a:t>
            </a:r>
          </a:p>
        </p:txBody>
      </p:sp>
      <p:sp>
        <p:nvSpPr>
          <p:cNvPr id="8" name="Arrow: Left 7">
            <a:extLst>
              <a:ext uri="{FF2B5EF4-FFF2-40B4-BE49-F238E27FC236}">
                <a16:creationId xmlns:a16="http://schemas.microsoft.com/office/drawing/2014/main" id="{EA96633E-1D01-4CF1-B00C-06BAC4EA6530}"/>
              </a:ext>
            </a:extLst>
          </p:cNvPr>
          <p:cNvSpPr/>
          <p:nvPr/>
        </p:nvSpPr>
        <p:spPr bwMode="auto">
          <a:xfrm>
            <a:off x="6780245" y="2096277"/>
            <a:ext cx="709126" cy="391886"/>
          </a:xfrm>
          <a:prstGeom prst="leftArrow">
            <a:avLst/>
          </a:prstGeom>
          <a:solidFill>
            <a:schemeClr val="accent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CA82548F-CB94-4119-943C-06F91035161C}"/>
              </a:ext>
            </a:extLst>
          </p:cNvPr>
          <p:cNvSpPr txBox="1"/>
          <p:nvPr/>
        </p:nvSpPr>
        <p:spPr>
          <a:xfrm flipH="1">
            <a:off x="706016" y="5246073"/>
            <a:ext cx="3452229"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2050">
                    <a:lumMod val="50000"/>
                    <a:lumOff val="50000"/>
                  </a:srgbClr>
                </a:solidFill>
                <a:effectLst/>
                <a:uLnTx/>
                <a:uFillTx/>
                <a:latin typeface="Segoe UI"/>
                <a:ea typeface="+mn-ea"/>
                <a:cs typeface="+mn-cs"/>
              </a:rPr>
              <a:t>Cost by Environments</a:t>
            </a:r>
          </a:p>
        </p:txBody>
      </p:sp>
      <p:sp>
        <p:nvSpPr>
          <p:cNvPr id="10" name="Arrow: Left 9">
            <a:extLst>
              <a:ext uri="{FF2B5EF4-FFF2-40B4-BE49-F238E27FC236}">
                <a16:creationId xmlns:a16="http://schemas.microsoft.com/office/drawing/2014/main" id="{E2E8077C-E9D7-457D-B006-58E71E7FDA93}"/>
              </a:ext>
            </a:extLst>
          </p:cNvPr>
          <p:cNvSpPr/>
          <p:nvPr/>
        </p:nvSpPr>
        <p:spPr bwMode="auto">
          <a:xfrm rot="10800000">
            <a:off x="4438163" y="5265574"/>
            <a:ext cx="709126" cy="391886"/>
          </a:xfrm>
          <a:prstGeom prst="leftArrow">
            <a:avLst/>
          </a:prstGeom>
          <a:solidFill>
            <a:schemeClr val="accent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5">
            <a:extLst>
              <a:ext uri="{FF2B5EF4-FFF2-40B4-BE49-F238E27FC236}">
                <a16:creationId xmlns:a16="http://schemas.microsoft.com/office/drawing/2014/main" id="{8C5523F8-715A-48E4-A886-8EE8658A5B83}"/>
              </a:ext>
            </a:extLst>
          </p:cNvPr>
          <p:cNvSpPr txBox="1">
            <a:spLocks/>
          </p:cNvSpPr>
          <p:nvPr/>
        </p:nvSpPr>
        <p:spPr>
          <a:xfrm>
            <a:off x="143068" y="105353"/>
            <a:ext cx="11992947"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Scenario 1:  Cont’d</a:t>
            </a:r>
            <a:endParaRPr kumimoji="0" lang="en-US" sz="3200" b="1" i="0" u="none" strike="noStrike" kern="1200" cap="none" spc="-50" normalizeH="0" baseline="0" noProof="0">
              <a:ln w="3175">
                <a:noFill/>
              </a:ln>
              <a:solidFill>
                <a:srgbClr val="0078D4"/>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87149243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5">
            <a:extLst>
              <a:ext uri="{FF2B5EF4-FFF2-40B4-BE49-F238E27FC236}">
                <a16:creationId xmlns:a16="http://schemas.microsoft.com/office/drawing/2014/main" id="{077AA0CC-9B7B-4F1B-92FE-2C853943F3F4}"/>
              </a:ext>
            </a:extLst>
          </p:cNvPr>
          <p:cNvSpPr txBox="1">
            <a:spLocks/>
          </p:cNvSpPr>
          <p:nvPr/>
        </p:nvSpPr>
        <p:spPr>
          <a:xfrm>
            <a:off x="143068" y="148893"/>
            <a:ext cx="11992947"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Scenario 2:  Tracking Project Level costs</a:t>
            </a:r>
            <a:endParaRPr kumimoji="0" lang="en-US" sz="3200" b="1" i="0" u="none" strike="noStrike" kern="1200" cap="none" spc="-50" normalizeH="0" baseline="0" noProof="0">
              <a:ln w="3175">
                <a:noFill/>
              </a:ln>
              <a:solidFill>
                <a:srgbClr val="0078D4"/>
              </a:solidFill>
              <a:effectLst/>
              <a:uLnTx/>
              <a:uFillTx/>
              <a:latin typeface="Segoe UI Semibold"/>
              <a:ea typeface="+mn-ea"/>
              <a:cs typeface="Segoe UI" pitchFamily="34" charset="0"/>
            </a:endParaRPr>
          </a:p>
        </p:txBody>
      </p:sp>
      <p:sp>
        <p:nvSpPr>
          <p:cNvPr id="3" name="TextBox 2">
            <a:extLst>
              <a:ext uri="{FF2B5EF4-FFF2-40B4-BE49-F238E27FC236}">
                <a16:creationId xmlns:a16="http://schemas.microsoft.com/office/drawing/2014/main" id="{8B2E63C5-247D-4562-BE16-E3F7C2BA37D5}"/>
              </a:ext>
            </a:extLst>
          </p:cNvPr>
          <p:cNvSpPr txBox="1"/>
          <p:nvPr/>
        </p:nvSpPr>
        <p:spPr>
          <a:xfrm>
            <a:off x="635226" y="4585449"/>
            <a:ext cx="10431624" cy="1569660"/>
          </a:xfrm>
          <a:prstGeom prst="rect">
            <a:avLst/>
          </a:prstGeom>
          <a:noFill/>
          <a:ln>
            <a:solidFill>
              <a:schemeClr val="bg1">
                <a:lumMod val="65000"/>
              </a:schemeClr>
            </a:solidFill>
          </a:ln>
        </p:spPr>
        <p:txBody>
          <a:bodyPr wrap="square" lIns="0" tIns="0" rIns="0" bIns="0" rtlCol="0">
            <a:spAutoFit/>
          </a:bodyPr>
          <a:lstStyle/>
          <a:p>
            <a:pPr marL="342900" marR="0" lvl="0" indent="-342900" algn="l" defTabSz="914367" rtl="0" eaLnBrk="1" fontAlgn="auto" latinLnBrk="0" hangingPunct="1">
              <a:lnSpc>
                <a:spcPct val="100000"/>
              </a:lnSpc>
              <a:spcBef>
                <a:spcPts val="600"/>
              </a:spcBef>
              <a:spcAft>
                <a:spcPts val="600"/>
              </a:spcAft>
              <a:buClrTx/>
              <a:buSzTx/>
              <a:buFont typeface="Wingdings" panose="05000000000000000000" pitchFamily="2" charset="2"/>
              <a:buChar char="q"/>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Use RGs and/or Tags to track project costs </a:t>
            </a:r>
          </a:p>
          <a:p>
            <a:pPr marL="342900" marR="0" lvl="0" indent="-342900" algn="l" defTabSz="914367" rtl="0" eaLnBrk="1" fontAlgn="auto" latinLnBrk="0" hangingPunct="1">
              <a:lnSpc>
                <a:spcPct val="100000"/>
              </a:lnSpc>
              <a:spcBef>
                <a:spcPts val="600"/>
              </a:spcBef>
              <a:spcAft>
                <a:spcPts val="600"/>
              </a:spcAft>
              <a:buClrTx/>
              <a:buSzTx/>
              <a:buFont typeface="Wingdings" panose="05000000000000000000" pitchFamily="2" charset="2"/>
              <a:buChar char="q"/>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Having organizations standards to name RGs or Tags  recommended</a:t>
            </a:r>
          </a:p>
          <a:p>
            <a:pPr marL="342900" marR="0" lvl="0" indent="-342900" algn="l" defTabSz="914367" rtl="0" eaLnBrk="1" fontAlgn="auto" latinLnBrk="0" hangingPunct="1">
              <a:lnSpc>
                <a:spcPct val="100000"/>
              </a:lnSpc>
              <a:spcBef>
                <a:spcPts val="600"/>
              </a:spcBef>
              <a:spcAft>
                <a:spcPts val="600"/>
              </a:spcAft>
              <a:buClrTx/>
              <a:buSzTx/>
              <a:buFont typeface="Wingdings" panose="05000000000000000000" pitchFamily="2" charset="2"/>
              <a:buChar char="q"/>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RBAC access can be enabled for RGs but not for tags</a:t>
            </a:r>
          </a:p>
          <a:p>
            <a:pPr marL="342900" marR="0" lvl="0" indent="-342900" algn="l" defTabSz="914367" rtl="0" eaLnBrk="1" fontAlgn="auto" latinLnBrk="0" hangingPunct="1">
              <a:lnSpc>
                <a:spcPct val="100000"/>
              </a:lnSpc>
              <a:spcBef>
                <a:spcPts val="600"/>
              </a:spcBef>
              <a:spcAft>
                <a:spcPts val="600"/>
              </a:spcAft>
              <a:buClrTx/>
              <a:buSzTx/>
              <a:buFont typeface="Wingdings" panose="05000000000000000000" pitchFamily="2" charset="2"/>
              <a:buChar char="q"/>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RGs don’t span across subscriptions </a:t>
            </a:r>
          </a:p>
        </p:txBody>
      </p:sp>
      <p:graphicFrame>
        <p:nvGraphicFramePr>
          <p:cNvPr id="2" name="Diagram 1">
            <a:extLst>
              <a:ext uri="{FF2B5EF4-FFF2-40B4-BE49-F238E27FC236}">
                <a16:creationId xmlns:a16="http://schemas.microsoft.com/office/drawing/2014/main" id="{6D458AF9-23EE-4BE6-B638-1696F2C49A41}"/>
              </a:ext>
            </a:extLst>
          </p:cNvPr>
          <p:cNvGraphicFramePr/>
          <p:nvPr/>
        </p:nvGraphicFramePr>
        <p:xfrm>
          <a:off x="1653592" y="702891"/>
          <a:ext cx="7977425" cy="3650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39477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77464485-A6B4-415F-86B9-DF986923915D}"/>
              </a:ext>
            </a:extLst>
          </p:cNvPr>
          <p:cNvSpPr txBox="1">
            <a:spLocks/>
          </p:cNvSpPr>
          <p:nvPr/>
        </p:nvSpPr>
        <p:spPr>
          <a:xfrm>
            <a:off x="143068" y="105353"/>
            <a:ext cx="11992947"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Scenario 2:  Cont’d</a:t>
            </a:r>
            <a:endParaRPr kumimoji="0" lang="en-US" sz="3200" b="1" i="0" u="none" strike="noStrike" kern="1200" cap="none" spc="-50" normalizeH="0" baseline="0" noProof="0">
              <a:ln w="3175">
                <a:noFill/>
              </a:ln>
              <a:solidFill>
                <a:srgbClr val="0078D4"/>
              </a:solidFill>
              <a:effectLst/>
              <a:uLnTx/>
              <a:uFillTx/>
              <a:latin typeface="Segoe UI Semibold"/>
              <a:ea typeface="+mn-ea"/>
              <a:cs typeface="Segoe UI" pitchFamily="34" charset="0"/>
            </a:endParaRPr>
          </a:p>
        </p:txBody>
      </p:sp>
      <p:pic>
        <p:nvPicPr>
          <p:cNvPr id="4" name="Picture 3">
            <a:extLst>
              <a:ext uri="{FF2B5EF4-FFF2-40B4-BE49-F238E27FC236}">
                <a16:creationId xmlns:a16="http://schemas.microsoft.com/office/drawing/2014/main" id="{58FEC785-C14F-4EF1-8025-EC499CEB024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18923" y="1340333"/>
            <a:ext cx="7580451" cy="4230550"/>
          </a:xfrm>
          <a:prstGeom prst="rect">
            <a:avLst/>
          </a:prstGeom>
          <a:noFill/>
          <a:ln>
            <a:noFill/>
          </a:ln>
        </p:spPr>
      </p:pic>
    </p:spTree>
    <p:extLst>
      <p:ext uri="{BB962C8B-B14F-4D97-AF65-F5344CB8AC3E}">
        <p14:creationId xmlns:p14="http://schemas.microsoft.com/office/powerpoint/2010/main" val="312512827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C19E0-EE28-489F-89CD-16E841FA24AD}"/>
              </a:ext>
            </a:extLst>
          </p:cNvPr>
          <p:cNvSpPr>
            <a:spLocks noGrp="1"/>
          </p:cNvSpPr>
          <p:nvPr>
            <p:ph type="title"/>
          </p:nvPr>
        </p:nvSpPr>
        <p:spPr/>
        <p:txBody>
          <a:bodyPr/>
          <a:lstStyle/>
          <a:p>
            <a:r>
              <a:rPr lang="en-US"/>
              <a:t>Reinvest your savings</a:t>
            </a:r>
          </a:p>
        </p:txBody>
      </p:sp>
      <p:grpSp>
        <p:nvGrpSpPr>
          <p:cNvPr id="35" name="Group 34">
            <a:extLst>
              <a:ext uri="{FF2B5EF4-FFF2-40B4-BE49-F238E27FC236}">
                <a16:creationId xmlns:a16="http://schemas.microsoft.com/office/drawing/2014/main" id="{7E02CE71-800C-4C9F-9E18-0F7407D0FDC8}"/>
              </a:ext>
            </a:extLst>
          </p:cNvPr>
          <p:cNvGrpSpPr/>
          <p:nvPr/>
        </p:nvGrpSpPr>
        <p:grpSpPr>
          <a:xfrm>
            <a:off x="588263" y="2603649"/>
            <a:ext cx="2993873" cy="1867883"/>
            <a:chOff x="588263" y="2603649"/>
            <a:chExt cx="2993873" cy="1867883"/>
          </a:xfrm>
        </p:grpSpPr>
        <p:grpSp>
          <p:nvGrpSpPr>
            <p:cNvPr id="8" name="Group 7">
              <a:extLst>
                <a:ext uri="{FF2B5EF4-FFF2-40B4-BE49-F238E27FC236}">
                  <a16:creationId xmlns:a16="http://schemas.microsoft.com/office/drawing/2014/main" id="{4388AE15-C890-4EF7-995A-0DB532280EDB}"/>
                </a:ext>
              </a:extLst>
            </p:cNvPr>
            <p:cNvGrpSpPr/>
            <p:nvPr/>
          </p:nvGrpSpPr>
          <p:grpSpPr>
            <a:xfrm>
              <a:off x="588264" y="3388949"/>
              <a:ext cx="2993872" cy="1082583"/>
              <a:chOff x="625761" y="4634901"/>
              <a:chExt cx="3053905" cy="1104291"/>
            </a:xfrm>
          </p:grpSpPr>
          <p:sp>
            <p:nvSpPr>
              <p:cNvPr id="10" name="TextBox 9">
                <a:extLst>
                  <a:ext uri="{FF2B5EF4-FFF2-40B4-BE49-F238E27FC236}">
                    <a16:creationId xmlns:a16="http://schemas.microsoft.com/office/drawing/2014/main" id="{7CF7282B-5319-4592-9871-BFAD3DCFC30A}"/>
                  </a:ext>
                </a:extLst>
              </p:cNvPr>
              <p:cNvSpPr txBox="1"/>
              <p:nvPr/>
            </p:nvSpPr>
            <p:spPr>
              <a:xfrm>
                <a:off x="625761" y="5058408"/>
                <a:ext cx="3053905" cy="680784"/>
              </a:xfrm>
              <a:prstGeom prst="rect">
                <a:avLst/>
              </a:prstGeom>
              <a:noFill/>
            </p:spPr>
            <p:txBody>
              <a:bodyPr wrap="square" lIns="0" tIns="91427" rIns="146284" bIns="91427" rtlCol="0">
                <a:spAutoFit/>
              </a:bodyPr>
              <a:lstStyle/>
              <a:p>
                <a:pPr defTabSz="932384">
                  <a:spcBef>
                    <a:spcPts val="600"/>
                  </a:spcBef>
                  <a:defRPr/>
                </a:pPr>
                <a:r>
                  <a:rPr lang="en-US" sz="1568" kern="0">
                    <a:solidFill>
                      <a:srgbClr val="1A1A1A"/>
                    </a:solidFill>
                    <a:ea typeface="Segoe UI" charset="0"/>
                    <a:cs typeface="Segoe UI" charset="0"/>
                  </a:rPr>
                  <a:t>Reinvest the money saved on migrating more workloads</a:t>
                </a:r>
              </a:p>
            </p:txBody>
          </p:sp>
          <p:sp>
            <p:nvSpPr>
              <p:cNvPr id="11" name="Rectangle 10">
                <a:extLst>
                  <a:ext uri="{FF2B5EF4-FFF2-40B4-BE49-F238E27FC236}">
                    <a16:creationId xmlns:a16="http://schemas.microsoft.com/office/drawing/2014/main" id="{7677C807-F068-4501-B382-1061D8137AF4}"/>
                  </a:ext>
                </a:extLst>
              </p:cNvPr>
              <p:cNvSpPr/>
              <p:nvPr/>
            </p:nvSpPr>
            <p:spPr bwMode="auto">
              <a:xfrm>
                <a:off x="625761" y="4634901"/>
                <a:ext cx="2390805" cy="3822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3428" rIns="179285" bIns="143428" numCol="1" spcCol="0" rtlCol="0" fromWordArt="0" anchor="ctr" anchorCtr="0" forceAA="0" compatLnSpc="1">
                <a:prstTxWarp prst="textNoShape">
                  <a:avLst/>
                </a:prstTxWarp>
                <a:noAutofit/>
              </a:bodyPr>
              <a:lstStyle/>
              <a:p>
                <a:pPr defTabSz="932384">
                  <a:defRPr/>
                </a:pPr>
                <a:r>
                  <a:rPr lang="en-US" sz="2353" kern="0">
                    <a:solidFill>
                      <a:srgbClr val="0078D4"/>
                    </a:solidFill>
                    <a:latin typeface="Segoe UI Semibold" panose="020B0702040204020203" pitchFamily="34" charset="0"/>
                    <a:ea typeface="Segoe UI" charset="0"/>
                    <a:cs typeface="Segoe UI Semibold" panose="020B0702040204020203" pitchFamily="34" charset="0"/>
                  </a:rPr>
                  <a:t>Migrate</a:t>
                </a:r>
              </a:p>
            </p:txBody>
          </p:sp>
        </p:grpSp>
        <p:pic>
          <p:nvPicPr>
            <p:cNvPr id="26" name="Picture 25">
              <a:extLst>
                <a:ext uri="{FF2B5EF4-FFF2-40B4-BE49-F238E27FC236}">
                  <a16:creationId xmlns:a16="http://schemas.microsoft.com/office/drawing/2014/main" id="{B5DFF197-72ED-49CA-B1A3-6095F1180EF5}"/>
                </a:ext>
              </a:extLst>
            </p:cNvPr>
            <p:cNvPicPr>
              <a:picLocks noChangeAspect="1"/>
            </p:cNvPicPr>
            <p:nvPr/>
          </p:nvPicPr>
          <p:blipFill>
            <a:blip r:embed="rId2"/>
            <a:stretch>
              <a:fillRect/>
            </a:stretch>
          </p:blipFill>
          <p:spPr>
            <a:xfrm>
              <a:off x="588263" y="2603649"/>
              <a:ext cx="594360" cy="594360"/>
            </a:xfrm>
            <a:prstGeom prst="rect">
              <a:avLst/>
            </a:prstGeom>
          </p:spPr>
        </p:pic>
      </p:grpSp>
      <p:grpSp>
        <p:nvGrpSpPr>
          <p:cNvPr id="36" name="Group 35">
            <a:extLst>
              <a:ext uri="{FF2B5EF4-FFF2-40B4-BE49-F238E27FC236}">
                <a16:creationId xmlns:a16="http://schemas.microsoft.com/office/drawing/2014/main" id="{25881BD7-AB63-4931-8A69-CE122FE2F1A9}"/>
              </a:ext>
            </a:extLst>
          </p:cNvPr>
          <p:cNvGrpSpPr/>
          <p:nvPr/>
        </p:nvGrpSpPr>
        <p:grpSpPr>
          <a:xfrm>
            <a:off x="4299924" y="2603649"/>
            <a:ext cx="3664261" cy="1867882"/>
            <a:chOff x="4299924" y="2603649"/>
            <a:chExt cx="3664261" cy="1867882"/>
          </a:xfrm>
        </p:grpSpPr>
        <p:grpSp>
          <p:nvGrpSpPr>
            <p:cNvPr id="13" name="Group 12">
              <a:extLst>
                <a:ext uri="{FF2B5EF4-FFF2-40B4-BE49-F238E27FC236}">
                  <a16:creationId xmlns:a16="http://schemas.microsoft.com/office/drawing/2014/main" id="{DE4C849E-3893-4B26-A1E1-083379711C84}"/>
                </a:ext>
              </a:extLst>
            </p:cNvPr>
            <p:cNvGrpSpPr/>
            <p:nvPr/>
          </p:nvGrpSpPr>
          <p:grpSpPr>
            <a:xfrm>
              <a:off x="4299924" y="3388949"/>
              <a:ext cx="3664261" cy="1082582"/>
              <a:chOff x="4503737" y="4640608"/>
              <a:chExt cx="3737737" cy="1104290"/>
            </a:xfrm>
          </p:grpSpPr>
          <p:sp>
            <p:nvSpPr>
              <p:cNvPr id="15" name="TextBox 14">
                <a:extLst>
                  <a:ext uri="{FF2B5EF4-FFF2-40B4-BE49-F238E27FC236}">
                    <a16:creationId xmlns:a16="http://schemas.microsoft.com/office/drawing/2014/main" id="{81E8D0BD-16C1-469C-837D-452472866EFA}"/>
                  </a:ext>
                </a:extLst>
              </p:cNvPr>
              <p:cNvSpPr txBox="1"/>
              <p:nvPr/>
            </p:nvSpPr>
            <p:spPr>
              <a:xfrm>
                <a:off x="4503738" y="5064114"/>
                <a:ext cx="2838561" cy="680784"/>
              </a:xfrm>
              <a:prstGeom prst="rect">
                <a:avLst/>
              </a:prstGeom>
              <a:noFill/>
            </p:spPr>
            <p:txBody>
              <a:bodyPr wrap="square" lIns="0" tIns="91427" rIns="146284" bIns="91427" rtlCol="0">
                <a:spAutoFit/>
              </a:bodyPr>
              <a:lstStyle/>
              <a:p>
                <a:pPr marL="0" marR="0" lvl="0" indent="0" defTabSz="932384" eaLnBrk="1" fontAlgn="auto" latinLnBrk="0" hangingPunct="1">
                  <a:lnSpc>
                    <a:spcPct val="100000"/>
                  </a:lnSpc>
                  <a:spcBef>
                    <a:spcPts val="600"/>
                  </a:spcBef>
                  <a:spcAft>
                    <a:spcPts val="0"/>
                  </a:spcAft>
                  <a:buClrTx/>
                  <a:buSzTx/>
                  <a:buFontTx/>
                  <a:buNone/>
                  <a:tabLst/>
                  <a:defRPr/>
                </a:pPr>
                <a:r>
                  <a:rPr kumimoji="0" lang="en-US" sz="1568" b="0" i="0" u="none" strike="noStrike" kern="0" cap="none" spc="0" normalizeH="0" baseline="0" noProof="0">
                    <a:ln>
                      <a:noFill/>
                    </a:ln>
                    <a:solidFill>
                      <a:srgbClr val="1A1A1A"/>
                    </a:solidFill>
                    <a:effectLst/>
                    <a:uLnTx/>
                    <a:uFillTx/>
                    <a:ea typeface="Segoe UI" charset="0"/>
                    <a:cs typeface="Segoe UI" charset="0"/>
                  </a:rPr>
                  <a:t>Reinvest the money saved on modernizing workloads</a:t>
                </a:r>
              </a:p>
            </p:txBody>
          </p:sp>
          <p:sp>
            <p:nvSpPr>
              <p:cNvPr id="16" name="Rectangle 15">
                <a:extLst>
                  <a:ext uri="{FF2B5EF4-FFF2-40B4-BE49-F238E27FC236}">
                    <a16:creationId xmlns:a16="http://schemas.microsoft.com/office/drawing/2014/main" id="{D2DD52BD-4B21-482C-897A-4767E3E63EA8}"/>
                  </a:ext>
                </a:extLst>
              </p:cNvPr>
              <p:cNvSpPr/>
              <p:nvPr/>
            </p:nvSpPr>
            <p:spPr bwMode="auto">
              <a:xfrm>
                <a:off x="4503737" y="4640608"/>
                <a:ext cx="3737737" cy="376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3428" rIns="179285" bIns="143428" numCol="1" spcCol="0" rtlCol="0" fromWordArt="0" anchor="ctr" anchorCtr="0" forceAA="0" compatLnSpc="1">
                <a:prstTxWarp prst="textNoShape">
                  <a:avLst/>
                </a:prstTxWarp>
                <a:noAutofit/>
              </a:bodyPr>
              <a:lstStyle/>
              <a:p>
                <a:pPr marL="0" marR="0" lvl="0" indent="0" defTabSz="932384"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a:ln>
                      <a:noFill/>
                    </a:ln>
                    <a:solidFill>
                      <a:srgbClr val="0078D4"/>
                    </a:solidFill>
                    <a:effectLst/>
                    <a:uLnTx/>
                    <a:uFillTx/>
                    <a:latin typeface="Segoe UI Semibold" panose="020B0702040204020203" pitchFamily="34" charset="0"/>
                    <a:ea typeface="Segoe UI" charset="0"/>
                    <a:cs typeface="Segoe UI Semibold" panose="020B0702040204020203" pitchFamily="34" charset="0"/>
                  </a:rPr>
                  <a:t>Modernize</a:t>
                </a:r>
              </a:p>
            </p:txBody>
          </p:sp>
        </p:grpSp>
        <p:pic>
          <p:nvPicPr>
            <p:cNvPr id="27" name="Picture 26">
              <a:extLst>
                <a:ext uri="{FF2B5EF4-FFF2-40B4-BE49-F238E27FC236}">
                  <a16:creationId xmlns:a16="http://schemas.microsoft.com/office/drawing/2014/main" id="{AFA76732-2801-4901-90B2-9A0B8A5F8F1D}"/>
                </a:ext>
              </a:extLst>
            </p:cNvPr>
            <p:cNvPicPr>
              <a:picLocks noChangeAspect="1"/>
            </p:cNvPicPr>
            <p:nvPr/>
          </p:nvPicPr>
          <p:blipFill>
            <a:blip r:embed="rId3"/>
            <a:stretch>
              <a:fillRect/>
            </a:stretch>
          </p:blipFill>
          <p:spPr>
            <a:xfrm>
              <a:off x="4338999" y="2603649"/>
              <a:ext cx="594360" cy="594360"/>
            </a:xfrm>
            <a:prstGeom prst="rect">
              <a:avLst/>
            </a:prstGeom>
          </p:spPr>
        </p:pic>
      </p:grpSp>
      <p:grpSp>
        <p:nvGrpSpPr>
          <p:cNvPr id="37" name="Group 36">
            <a:extLst>
              <a:ext uri="{FF2B5EF4-FFF2-40B4-BE49-F238E27FC236}">
                <a16:creationId xmlns:a16="http://schemas.microsoft.com/office/drawing/2014/main" id="{F1005FC4-D792-46DE-BE15-AAFE3DB13E16}"/>
              </a:ext>
            </a:extLst>
          </p:cNvPr>
          <p:cNvGrpSpPr/>
          <p:nvPr/>
        </p:nvGrpSpPr>
        <p:grpSpPr>
          <a:xfrm>
            <a:off x="8216949" y="2619234"/>
            <a:ext cx="3207255" cy="1852297"/>
            <a:chOff x="8216949" y="2619234"/>
            <a:chExt cx="3207255" cy="1852297"/>
          </a:xfrm>
        </p:grpSpPr>
        <p:grpSp>
          <p:nvGrpSpPr>
            <p:cNvPr id="18" name="Group 17">
              <a:extLst>
                <a:ext uri="{FF2B5EF4-FFF2-40B4-BE49-F238E27FC236}">
                  <a16:creationId xmlns:a16="http://schemas.microsoft.com/office/drawing/2014/main" id="{EECDB31B-1C79-42F6-86B4-09A1CE47ABA4}"/>
                </a:ext>
              </a:extLst>
            </p:cNvPr>
            <p:cNvGrpSpPr/>
            <p:nvPr/>
          </p:nvGrpSpPr>
          <p:grpSpPr>
            <a:xfrm>
              <a:off x="8216949" y="3388949"/>
              <a:ext cx="3207255" cy="1082582"/>
              <a:chOff x="8381715" y="4640608"/>
              <a:chExt cx="3271567" cy="1104290"/>
            </a:xfrm>
          </p:grpSpPr>
          <p:sp>
            <p:nvSpPr>
              <p:cNvPr id="23" name="TextBox 22">
                <a:extLst>
                  <a:ext uri="{FF2B5EF4-FFF2-40B4-BE49-F238E27FC236}">
                    <a16:creationId xmlns:a16="http://schemas.microsoft.com/office/drawing/2014/main" id="{E4127B8C-C6E2-42D4-8191-5532F74353A3}"/>
                  </a:ext>
                </a:extLst>
              </p:cNvPr>
              <p:cNvSpPr txBox="1"/>
              <p:nvPr/>
            </p:nvSpPr>
            <p:spPr>
              <a:xfrm>
                <a:off x="8381715" y="5064114"/>
                <a:ext cx="3271567" cy="680784"/>
              </a:xfrm>
              <a:prstGeom prst="rect">
                <a:avLst/>
              </a:prstGeom>
              <a:noFill/>
            </p:spPr>
            <p:txBody>
              <a:bodyPr wrap="square" lIns="0" tIns="91427" rIns="146284" bIns="91427" rtlCol="0">
                <a:spAutoFit/>
              </a:bodyPr>
              <a:lstStyle/>
              <a:p>
                <a:pPr marL="0" marR="0" lvl="0" indent="0" defTabSz="932384" eaLnBrk="1" fontAlgn="auto" latinLnBrk="0" hangingPunct="1">
                  <a:lnSpc>
                    <a:spcPct val="100000"/>
                  </a:lnSpc>
                  <a:spcBef>
                    <a:spcPts val="600"/>
                  </a:spcBef>
                  <a:spcAft>
                    <a:spcPts val="0"/>
                  </a:spcAft>
                  <a:buClrTx/>
                  <a:buSzTx/>
                  <a:buFontTx/>
                  <a:buNone/>
                  <a:tabLst/>
                  <a:defRPr/>
                </a:pPr>
                <a:r>
                  <a:rPr kumimoji="0" lang="en-US" sz="1568" b="0" i="0" u="none" strike="noStrike" kern="0" cap="none" spc="0" normalizeH="0" baseline="0" noProof="0">
                    <a:ln>
                      <a:noFill/>
                    </a:ln>
                    <a:solidFill>
                      <a:srgbClr val="1A1A1A"/>
                    </a:solidFill>
                    <a:effectLst/>
                    <a:uLnTx/>
                    <a:uFillTx/>
                    <a:ea typeface="Segoe UI" charset="0"/>
                    <a:cs typeface="Segoe UI" charset="0"/>
                  </a:rPr>
                  <a:t>Reinvest the money saved on adding security and management</a:t>
                </a:r>
              </a:p>
            </p:txBody>
          </p:sp>
          <p:sp>
            <p:nvSpPr>
              <p:cNvPr id="24" name="Rectangle 23">
                <a:extLst>
                  <a:ext uri="{FF2B5EF4-FFF2-40B4-BE49-F238E27FC236}">
                    <a16:creationId xmlns:a16="http://schemas.microsoft.com/office/drawing/2014/main" id="{10AF1B37-83DE-4632-BC12-68574D1BB1CC}"/>
                  </a:ext>
                </a:extLst>
              </p:cNvPr>
              <p:cNvSpPr/>
              <p:nvPr/>
            </p:nvSpPr>
            <p:spPr bwMode="auto">
              <a:xfrm>
                <a:off x="8381715" y="4640608"/>
                <a:ext cx="3271567" cy="376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3428" rIns="179285" bIns="143428" numCol="1" spcCol="0" rtlCol="0" fromWordArt="0" anchor="ctr" anchorCtr="0" forceAA="0" compatLnSpc="1">
                <a:prstTxWarp prst="textNoShape">
                  <a:avLst/>
                </a:prstTxWarp>
                <a:noAutofit/>
              </a:bodyPr>
              <a:lstStyle/>
              <a:p>
                <a:pPr marL="0" marR="0" lvl="0" indent="0" defTabSz="932384"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a:ln>
                      <a:noFill/>
                    </a:ln>
                    <a:solidFill>
                      <a:srgbClr val="0078D4"/>
                    </a:solidFill>
                    <a:effectLst/>
                    <a:uLnTx/>
                    <a:uFillTx/>
                    <a:latin typeface="Segoe UI Semibold" panose="020B0702040204020203" pitchFamily="34" charset="0"/>
                    <a:ea typeface="Segoe UI" charset="0"/>
                    <a:cs typeface="Segoe UI Semibold" panose="020B0702040204020203" pitchFamily="34" charset="0"/>
                  </a:rPr>
                  <a:t>Secure and manage</a:t>
                </a:r>
              </a:p>
            </p:txBody>
          </p:sp>
        </p:grpSp>
        <p:pic>
          <p:nvPicPr>
            <p:cNvPr id="28" name="Picture 27">
              <a:extLst>
                <a:ext uri="{FF2B5EF4-FFF2-40B4-BE49-F238E27FC236}">
                  <a16:creationId xmlns:a16="http://schemas.microsoft.com/office/drawing/2014/main" id="{4399514C-6457-4479-88A2-538BF4EA88B2}"/>
                </a:ext>
              </a:extLst>
            </p:cNvPr>
            <p:cNvPicPr>
              <a:picLocks noChangeAspect="1"/>
            </p:cNvPicPr>
            <p:nvPr/>
          </p:nvPicPr>
          <p:blipFill>
            <a:blip r:embed="rId4"/>
            <a:stretch>
              <a:fillRect/>
            </a:stretch>
          </p:blipFill>
          <p:spPr>
            <a:xfrm>
              <a:off x="8216949" y="2619234"/>
              <a:ext cx="455645" cy="768670"/>
            </a:xfrm>
            <a:prstGeom prst="rect">
              <a:avLst/>
            </a:prstGeom>
          </p:spPr>
        </p:pic>
      </p:grpSp>
    </p:spTree>
    <p:extLst>
      <p:ext uri="{BB962C8B-B14F-4D97-AF65-F5344CB8AC3E}">
        <p14:creationId xmlns:p14="http://schemas.microsoft.com/office/powerpoint/2010/main" val="1550839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1+#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1+#ppt_w/2"/>
                                          </p:val>
                                        </p:tav>
                                        <p:tav tm="100000">
                                          <p:val>
                                            <p:strVal val="#ppt_x"/>
                                          </p:val>
                                        </p:tav>
                                      </p:tavLst>
                                    </p:anim>
                                    <p:anim calcmode="lin" valueType="num">
                                      <p:cBhvr additive="base">
                                        <p:cTn id="12" dur="500" fill="hold"/>
                                        <p:tgtEl>
                                          <p:spTgt spid="36"/>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37"/>
                                        </p:tgtEl>
                                        <p:attrNameLst>
                                          <p:attrName>style.visibility</p:attrName>
                                        </p:attrNameLst>
                                      </p:cBhvr>
                                      <p:to>
                                        <p:strVal val="visible"/>
                                      </p:to>
                                    </p:set>
                                    <p:anim calcmode="lin" valueType="num">
                                      <p:cBhvr additive="base">
                                        <p:cTn id="15" dur="500" fill="hold"/>
                                        <p:tgtEl>
                                          <p:spTgt spid="37"/>
                                        </p:tgtEl>
                                        <p:attrNameLst>
                                          <p:attrName>ppt_x</p:attrName>
                                        </p:attrNameLst>
                                      </p:cBhvr>
                                      <p:tavLst>
                                        <p:tav tm="0">
                                          <p:val>
                                            <p:strVal val="1+#ppt_w/2"/>
                                          </p:val>
                                        </p:tav>
                                        <p:tav tm="100000">
                                          <p:val>
                                            <p:strVal val="#ppt_x"/>
                                          </p:val>
                                        </p:tav>
                                      </p:tavLst>
                                    </p:anim>
                                    <p:anim calcmode="lin" valueType="num">
                                      <p:cBhvr additive="base">
                                        <p:cTn id="16"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85235-D7AE-4ED2-BFD8-508B2DFA2B10}"/>
              </a:ext>
            </a:extLst>
          </p:cNvPr>
          <p:cNvSpPr>
            <a:spLocks noGrp="1"/>
          </p:cNvSpPr>
          <p:nvPr>
            <p:ph type="title"/>
          </p:nvPr>
        </p:nvSpPr>
        <p:spPr>
          <a:xfrm>
            <a:off x="588263" y="457200"/>
            <a:ext cx="11018520" cy="1107996"/>
          </a:xfrm>
        </p:spPr>
        <p:txBody>
          <a:bodyPr>
            <a:normAutofit fontScale="90000"/>
          </a:bodyPr>
          <a:lstStyle/>
          <a:p>
            <a:r>
              <a:rPr lang="en-US">
                <a:solidFill>
                  <a:schemeClr val="accent1"/>
                </a:solidFill>
              </a:rPr>
              <a:t>Get started </a:t>
            </a:r>
            <a:r>
              <a:rPr lang="en-US"/>
              <a:t>today!</a:t>
            </a:r>
            <a:br>
              <a:rPr lang="en-US"/>
            </a:br>
            <a:endParaRPr lang="en-US"/>
          </a:p>
        </p:txBody>
      </p:sp>
      <p:grpSp>
        <p:nvGrpSpPr>
          <p:cNvPr id="3" name="Group 2">
            <a:extLst>
              <a:ext uri="{FF2B5EF4-FFF2-40B4-BE49-F238E27FC236}">
                <a16:creationId xmlns:a16="http://schemas.microsoft.com/office/drawing/2014/main" id="{73B53DAA-54A1-4DFC-A7AA-23C83FA50F54}"/>
              </a:ext>
            </a:extLst>
          </p:cNvPr>
          <p:cNvGrpSpPr/>
          <p:nvPr/>
        </p:nvGrpSpPr>
        <p:grpSpPr>
          <a:xfrm>
            <a:off x="588264" y="1487722"/>
            <a:ext cx="4429357" cy="893156"/>
            <a:chOff x="600059" y="2094462"/>
            <a:chExt cx="4518175" cy="911066"/>
          </a:xfrm>
        </p:grpSpPr>
        <p:sp>
          <p:nvSpPr>
            <p:cNvPr id="4" name="TextBox 3">
              <a:extLst>
                <a:ext uri="{FF2B5EF4-FFF2-40B4-BE49-F238E27FC236}">
                  <a16:creationId xmlns:a16="http://schemas.microsoft.com/office/drawing/2014/main" id="{94BB7236-9AF3-4596-9FB3-FB44D654B629}"/>
                </a:ext>
              </a:extLst>
            </p:cNvPr>
            <p:cNvSpPr txBox="1"/>
            <p:nvPr/>
          </p:nvSpPr>
          <p:spPr>
            <a:xfrm>
              <a:off x="1018358" y="2094462"/>
              <a:ext cx="4099876" cy="911066"/>
            </a:xfrm>
            <a:prstGeom prst="rect">
              <a:avLst/>
            </a:prstGeom>
            <a:noFill/>
          </p:spPr>
          <p:txBody>
            <a:bodyPr wrap="square" lIns="0" tIns="143428" rIns="179285" bIns="143428" rtlCol="0">
              <a:spAutoFit/>
            </a:bodyPr>
            <a:lstStyle/>
            <a:p>
              <a:pPr defTabSz="914367">
                <a:spcAft>
                  <a:spcPts val="588"/>
                </a:spcAft>
              </a:pPr>
              <a:r>
                <a:rPr lang="en-US" sz="1961">
                  <a:solidFill>
                    <a:srgbClr val="0D0D0D"/>
                  </a:solidFill>
                  <a:latin typeface="Segoe UI Semibold"/>
                </a:rPr>
                <a:t>Manage your EA costs with Azure Cost Management preview</a:t>
              </a:r>
            </a:p>
          </p:txBody>
        </p:sp>
        <p:sp>
          <p:nvSpPr>
            <p:cNvPr id="5" name="TextBox 4">
              <a:extLst>
                <a:ext uri="{FF2B5EF4-FFF2-40B4-BE49-F238E27FC236}">
                  <a16:creationId xmlns:a16="http://schemas.microsoft.com/office/drawing/2014/main" id="{40DF903C-97DD-45FC-B672-E5EADF6C1E8E}"/>
                </a:ext>
              </a:extLst>
            </p:cNvPr>
            <p:cNvSpPr txBox="1"/>
            <p:nvPr/>
          </p:nvSpPr>
          <p:spPr>
            <a:xfrm>
              <a:off x="600059" y="2236787"/>
              <a:ext cx="418299" cy="553998"/>
            </a:xfrm>
            <a:prstGeom prst="rect">
              <a:avLst/>
            </a:prstGeom>
            <a:noFill/>
          </p:spPr>
          <p:txBody>
            <a:bodyPr wrap="square" lIns="0" tIns="0" rIns="0" bIns="0" rtlCol="0">
              <a:spAutoFit/>
            </a:bodyPr>
            <a:lstStyle/>
            <a:p>
              <a:pPr defTabSz="914367"/>
              <a:r>
                <a:rPr lang="en-US" sz="3529">
                  <a:solidFill>
                    <a:srgbClr val="0078D4"/>
                  </a:solidFill>
                  <a:latin typeface="Segoe UI Semibold"/>
                </a:rPr>
                <a:t>1</a:t>
              </a:r>
            </a:p>
          </p:txBody>
        </p:sp>
      </p:grpSp>
      <p:grpSp>
        <p:nvGrpSpPr>
          <p:cNvPr id="6" name="Group 5">
            <a:extLst>
              <a:ext uri="{FF2B5EF4-FFF2-40B4-BE49-F238E27FC236}">
                <a16:creationId xmlns:a16="http://schemas.microsoft.com/office/drawing/2014/main" id="{1A69104A-EBC2-4252-BF41-81F1803DDB1C}"/>
              </a:ext>
            </a:extLst>
          </p:cNvPr>
          <p:cNvGrpSpPr/>
          <p:nvPr/>
        </p:nvGrpSpPr>
        <p:grpSpPr>
          <a:xfrm>
            <a:off x="588264" y="2712956"/>
            <a:ext cx="4429357" cy="893156"/>
            <a:chOff x="4417452" y="2144780"/>
            <a:chExt cx="4518175" cy="911065"/>
          </a:xfrm>
        </p:grpSpPr>
        <p:sp>
          <p:nvSpPr>
            <p:cNvPr id="7" name="TextBox 6">
              <a:extLst>
                <a:ext uri="{FF2B5EF4-FFF2-40B4-BE49-F238E27FC236}">
                  <a16:creationId xmlns:a16="http://schemas.microsoft.com/office/drawing/2014/main" id="{3C180F4F-A44E-4735-A2D2-9F36178D3983}"/>
                </a:ext>
              </a:extLst>
            </p:cNvPr>
            <p:cNvSpPr txBox="1"/>
            <p:nvPr/>
          </p:nvSpPr>
          <p:spPr>
            <a:xfrm>
              <a:off x="4835751" y="2144780"/>
              <a:ext cx="4099876" cy="911065"/>
            </a:xfrm>
            <a:prstGeom prst="rect">
              <a:avLst/>
            </a:prstGeom>
            <a:noFill/>
          </p:spPr>
          <p:txBody>
            <a:bodyPr wrap="square" lIns="0" tIns="143428" rIns="179285" bIns="143428" rtlCol="0">
              <a:spAutoFit/>
            </a:bodyPr>
            <a:lstStyle/>
            <a:p>
              <a:pPr defTabSz="914367">
                <a:spcAft>
                  <a:spcPts val="588"/>
                </a:spcAft>
              </a:pPr>
              <a:r>
                <a:rPr lang="en-US" sz="1961">
                  <a:solidFill>
                    <a:srgbClr val="0D0D0D"/>
                  </a:solidFill>
                  <a:latin typeface="Segoe UI Semibold"/>
                </a:rPr>
                <a:t>Use Azure Reserved Instances and Hybrid Use Benefits to save</a:t>
              </a:r>
            </a:p>
          </p:txBody>
        </p:sp>
        <p:sp>
          <p:nvSpPr>
            <p:cNvPr id="8" name="TextBox 7">
              <a:extLst>
                <a:ext uri="{FF2B5EF4-FFF2-40B4-BE49-F238E27FC236}">
                  <a16:creationId xmlns:a16="http://schemas.microsoft.com/office/drawing/2014/main" id="{B1069134-3BB0-4269-910B-6E34DEC4D46B}"/>
                </a:ext>
              </a:extLst>
            </p:cNvPr>
            <p:cNvSpPr txBox="1"/>
            <p:nvPr/>
          </p:nvSpPr>
          <p:spPr>
            <a:xfrm>
              <a:off x="4417452" y="2242808"/>
              <a:ext cx="418299" cy="553998"/>
            </a:xfrm>
            <a:prstGeom prst="rect">
              <a:avLst/>
            </a:prstGeom>
            <a:noFill/>
          </p:spPr>
          <p:txBody>
            <a:bodyPr wrap="square" lIns="0" tIns="0" rIns="0" bIns="0" rtlCol="0">
              <a:spAutoFit/>
            </a:bodyPr>
            <a:lstStyle/>
            <a:p>
              <a:pPr defTabSz="914367"/>
              <a:r>
                <a:rPr lang="en-US" sz="3529">
                  <a:solidFill>
                    <a:srgbClr val="0078D4"/>
                  </a:solidFill>
                  <a:latin typeface="Segoe UI Semibold"/>
                </a:rPr>
                <a:t>2</a:t>
              </a:r>
            </a:p>
          </p:txBody>
        </p:sp>
      </p:grpSp>
      <p:grpSp>
        <p:nvGrpSpPr>
          <p:cNvPr id="9" name="Group 8">
            <a:extLst>
              <a:ext uri="{FF2B5EF4-FFF2-40B4-BE49-F238E27FC236}">
                <a16:creationId xmlns:a16="http://schemas.microsoft.com/office/drawing/2014/main" id="{BE2F9635-7BEC-4AD0-A5EE-3773914BD6C6}"/>
              </a:ext>
            </a:extLst>
          </p:cNvPr>
          <p:cNvGrpSpPr/>
          <p:nvPr/>
        </p:nvGrpSpPr>
        <p:grpSpPr>
          <a:xfrm>
            <a:off x="588264" y="3879607"/>
            <a:ext cx="4839433" cy="893156"/>
            <a:chOff x="8359056" y="2115981"/>
            <a:chExt cx="4936474" cy="911065"/>
          </a:xfrm>
        </p:grpSpPr>
        <p:sp>
          <p:nvSpPr>
            <p:cNvPr id="10" name="TextBox 9">
              <a:extLst>
                <a:ext uri="{FF2B5EF4-FFF2-40B4-BE49-F238E27FC236}">
                  <a16:creationId xmlns:a16="http://schemas.microsoft.com/office/drawing/2014/main" id="{CC82AB24-A271-4D49-AF6E-24E6C69697AE}"/>
                </a:ext>
              </a:extLst>
            </p:cNvPr>
            <p:cNvSpPr txBox="1"/>
            <p:nvPr/>
          </p:nvSpPr>
          <p:spPr>
            <a:xfrm>
              <a:off x="8777355" y="2115981"/>
              <a:ext cx="4518175" cy="911065"/>
            </a:xfrm>
            <a:prstGeom prst="rect">
              <a:avLst/>
            </a:prstGeom>
            <a:noFill/>
          </p:spPr>
          <p:txBody>
            <a:bodyPr wrap="square" lIns="0" tIns="143428" rIns="179285" bIns="143428" rtlCol="0">
              <a:spAutoFit/>
            </a:bodyPr>
            <a:lstStyle/>
            <a:p>
              <a:pPr defTabSz="914367">
                <a:spcAft>
                  <a:spcPts val="588"/>
                </a:spcAft>
              </a:pPr>
              <a:r>
                <a:rPr lang="en-US" sz="1961">
                  <a:solidFill>
                    <a:srgbClr val="0D0D0D"/>
                  </a:solidFill>
                  <a:latin typeface="Segoe UI Semibold"/>
                </a:rPr>
                <a:t>Reinvest your savings to get even more business value out of Azure</a:t>
              </a:r>
            </a:p>
          </p:txBody>
        </p:sp>
        <p:sp>
          <p:nvSpPr>
            <p:cNvPr id="11" name="TextBox 10">
              <a:extLst>
                <a:ext uri="{FF2B5EF4-FFF2-40B4-BE49-F238E27FC236}">
                  <a16:creationId xmlns:a16="http://schemas.microsoft.com/office/drawing/2014/main" id="{8DA03225-47BD-49C7-BB35-5469848693D0}"/>
                </a:ext>
              </a:extLst>
            </p:cNvPr>
            <p:cNvSpPr txBox="1"/>
            <p:nvPr/>
          </p:nvSpPr>
          <p:spPr>
            <a:xfrm>
              <a:off x="8359056" y="2236787"/>
              <a:ext cx="418299" cy="553998"/>
            </a:xfrm>
            <a:prstGeom prst="rect">
              <a:avLst/>
            </a:prstGeom>
            <a:noFill/>
          </p:spPr>
          <p:txBody>
            <a:bodyPr wrap="square" lIns="0" tIns="0" rIns="0" bIns="0" rtlCol="0">
              <a:spAutoFit/>
            </a:bodyPr>
            <a:lstStyle/>
            <a:p>
              <a:pPr defTabSz="914367"/>
              <a:r>
                <a:rPr lang="en-US" sz="3529">
                  <a:solidFill>
                    <a:srgbClr val="0078D4"/>
                  </a:solidFill>
                  <a:latin typeface="Segoe UI Semibold"/>
                </a:rPr>
                <a:t>3</a:t>
              </a:r>
            </a:p>
          </p:txBody>
        </p:sp>
      </p:grpSp>
      <p:pic>
        <p:nvPicPr>
          <p:cNvPr id="12" name="Picture 11">
            <a:extLst>
              <a:ext uri="{FF2B5EF4-FFF2-40B4-BE49-F238E27FC236}">
                <a16:creationId xmlns:a16="http://schemas.microsoft.com/office/drawing/2014/main" id="{9A4B6103-9841-4462-A0A0-A63434A8F836}"/>
              </a:ext>
            </a:extLst>
          </p:cNvPr>
          <p:cNvPicPr>
            <a:picLocks noChangeAspect="1"/>
          </p:cNvPicPr>
          <p:nvPr/>
        </p:nvPicPr>
        <p:blipFill rotWithShape="1">
          <a:blip r:embed="rId2"/>
          <a:srcRect l="9653" t="13059" b="5891"/>
          <a:stretch/>
        </p:blipFill>
        <p:spPr>
          <a:xfrm>
            <a:off x="5970007" y="584857"/>
            <a:ext cx="5633729" cy="5683250"/>
          </a:xfrm>
          <a:prstGeom prst="rect">
            <a:avLst/>
          </a:prstGeom>
          <a:blipFill>
            <a:blip r:embed="rId3"/>
            <a:stretch>
              <a:fillRect/>
            </a:stretch>
          </a:blipFill>
          <a:ln w="9525" cap="flat">
            <a:noFill/>
            <a:prstDash val="solid"/>
            <a:miter/>
          </a:ln>
          <a:effectLst>
            <a:outerShdw blurRad="254000" sx="102000" sy="102000" algn="tl" rotWithShape="0">
              <a:prstClr val="black">
                <a:alpha val="20000"/>
              </a:prstClr>
            </a:outerShdw>
          </a:effectLst>
        </p:spPr>
      </p:pic>
      <p:sp>
        <p:nvSpPr>
          <p:cNvPr id="13" name="Rectangle 12">
            <a:extLst>
              <a:ext uri="{FF2B5EF4-FFF2-40B4-BE49-F238E27FC236}">
                <a16:creationId xmlns:a16="http://schemas.microsoft.com/office/drawing/2014/main" id="{B9ABD5F8-2DD7-4458-A13E-48DE824E750B}"/>
              </a:ext>
            </a:extLst>
          </p:cNvPr>
          <p:cNvSpPr/>
          <p:nvPr/>
        </p:nvSpPr>
        <p:spPr bwMode="auto">
          <a:xfrm>
            <a:off x="5970007" y="585788"/>
            <a:ext cx="5639381" cy="5683250"/>
          </a:xfrm>
          <a:prstGeom prst="rect">
            <a:avLst/>
          </a:prstGeom>
          <a:solidFill>
            <a:schemeClr val="accent2">
              <a:alpha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Tree>
    <p:extLst>
      <p:ext uri="{BB962C8B-B14F-4D97-AF65-F5344CB8AC3E}">
        <p14:creationId xmlns:p14="http://schemas.microsoft.com/office/powerpoint/2010/main" val="7101824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35" presetClass="path" presetSubtype="0" accel="100000" autoRev="1" fill="hold" nodeType="withEffect">
                                  <p:stCondLst>
                                    <p:cond delay="0"/>
                                  </p:stCondLst>
                                  <p:childTnLst>
                                    <p:animMotion origin="layout" path="M 2.08333E-6 -4.44444E-6 L -0.04714 -4.44444E-6 " pathEditMode="relative" rAng="0" ptsTypes="AA">
                                      <p:cBhvr>
                                        <p:cTn id="9" dur="750" fill="hold"/>
                                        <p:tgtEl>
                                          <p:spTgt spid="3"/>
                                        </p:tgtEl>
                                        <p:attrNameLst>
                                          <p:attrName>ppt_x</p:attrName>
                                          <p:attrName>ppt_y</p:attrName>
                                        </p:attrNameLst>
                                      </p:cBhvr>
                                      <p:rCtr x="-2357" y="0"/>
                                    </p:animMotion>
                                  </p:childTnLst>
                                </p:cTn>
                              </p:par>
                              <p:par>
                                <p:cTn id="10" presetID="10" presetClass="entr" presetSubtype="0" fill="hold" nodeType="withEffect">
                                  <p:stCondLst>
                                    <p:cond delay="10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35" presetClass="path" presetSubtype="0" accel="100000" autoRev="1" fill="hold" nodeType="withEffect">
                                  <p:stCondLst>
                                    <p:cond delay="250"/>
                                  </p:stCondLst>
                                  <p:childTnLst>
                                    <p:animMotion origin="layout" path="M 2.08333E-6 1.85185E-6 L -0.04714 1.85185E-6 " pathEditMode="relative" rAng="0" ptsTypes="AA">
                                      <p:cBhvr>
                                        <p:cTn id="14" dur="750" fill="hold"/>
                                        <p:tgtEl>
                                          <p:spTgt spid="6"/>
                                        </p:tgtEl>
                                        <p:attrNameLst>
                                          <p:attrName>ppt_x</p:attrName>
                                          <p:attrName>ppt_y</p:attrName>
                                        </p:attrNameLst>
                                      </p:cBhvr>
                                      <p:rCtr x="-2357" y="0"/>
                                    </p:animMotion>
                                  </p:childTnLst>
                                </p:cTn>
                              </p:par>
                              <p:par>
                                <p:cTn id="15" presetID="10" presetClass="entr" presetSubtype="0" fill="hold" nodeType="withEffect">
                                  <p:stCondLst>
                                    <p:cond delay="12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35" presetClass="path" presetSubtype="0" accel="100000" autoRev="1" fill="hold" nodeType="withEffect">
                                  <p:stCondLst>
                                    <p:cond delay="500"/>
                                  </p:stCondLst>
                                  <p:childTnLst>
                                    <p:animMotion origin="layout" path="M -4.79167E-6 2.96296E-6 L -0.04713 2.96296E-6 " pathEditMode="relative" rAng="0" ptsTypes="AA">
                                      <p:cBhvr>
                                        <p:cTn id="19" dur="750" fill="hold"/>
                                        <p:tgtEl>
                                          <p:spTgt spid="9"/>
                                        </p:tgtEl>
                                        <p:attrNameLst>
                                          <p:attrName>ppt_x</p:attrName>
                                          <p:attrName>ppt_y</p:attrName>
                                        </p:attrNameLst>
                                      </p:cBhvr>
                                      <p:rCtr x="-235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BF706-F912-4DC0-B739-6D04148909DA}"/>
              </a:ext>
            </a:extLst>
          </p:cNvPr>
          <p:cNvSpPr>
            <a:spLocks noGrp="1"/>
          </p:cNvSpPr>
          <p:nvPr>
            <p:ph type="title"/>
          </p:nvPr>
        </p:nvSpPr>
        <p:spPr>
          <a:xfrm>
            <a:off x="647381" y="974058"/>
            <a:ext cx="3618381" cy="861774"/>
          </a:xfrm>
        </p:spPr>
        <p:txBody>
          <a:bodyPr/>
          <a:lstStyle/>
          <a:p>
            <a:pPr lvl="0" defTabSz="932742">
              <a:lnSpc>
                <a:spcPct val="100000"/>
              </a:lnSpc>
              <a:defRPr/>
            </a:pPr>
            <a:r>
              <a:rPr lang="en-US" sz="2800" b="1" spc="-50">
                <a:solidFill>
                  <a:schemeClr val="bg1"/>
                </a:solidFill>
              </a:rPr>
              <a:t>Where to go for </a:t>
            </a:r>
            <a:br>
              <a:rPr lang="en-US" sz="2800" b="1" spc="-50">
                <a:solidFill>
                  <a:schemeClr val="bg1"/>
                </a:solidFill>
              </a:rPr>
            </a:br>
            <a:r>
              <a:rPr lang="en-US" sz="2800" b="1" spc="-50">
                <a:solidFill>
                  <a:schemeClr val="bg1"/>
                </a:solidFill>
              </a:rPr>
              <a:t>more information</a:t>
            </a:r>
          </a:p>
        </p:txBody>
      </p:sp>
      <p:sp>
        <p:nvSpPr>
          <p:cNvPr id="3" name="Text Placeholder 2">
            <a:extLst>
              <a:ext uri="{FF2B5EF4-FFF2-40B4-BE49-F238E27FC236}">
                <a16:creationId xmlns:a16="http://schemas.microsoft.com/office/drawing/2014/main" id="{19201F41-1CCD-489D-BE22-D4B68A21F0BF}"/>
              </a:ext>
            </a:extLst>
          </p:cNvPr>
          <p:cNvSpPr>
            <a:spLocks noGrp="1"/>
          </p:cNvSpPr>
          <p:nvPr>
            <p:ph type="body" sz="quarter" idx="10"/>
          </p:nvPr>
        </p:nvSpPr>
        <p:spPr>
          <a:xfrm>
            <a:off x="5818883" y="974058"/>
            <a:ext cx="5821429" cy="5844185"/>
          </a:xfrm>
        </p:spPr>
        <p:txBody>
          <a:bodyPr/>
          <a:lstStyle/>
          <a:p>
            <a:pPr lvl="0">
              <a:spcAft>
                <a:spcPts val="0"/>
              </a:spcAft>
            </a:pPr>
            <a:r>
              <a:rPr lang="en-US" sz="1600" dirty="0">
                <a:solidFill>
                  <a:schemeClr val="tx1"/>
                </a:solidFill>
                <a:latin typeface="Segoe UI" panose="020B0502040204020203" pitchFamily="34" charset="0"/>
                <a:cs typeface="Segoe UI" panose="020B0502040204020203" pitchFamily="34" charset="0"/>
              </a:rPr>
              <a:t>Azure Cost Management product page</a:t>
            </a:r>
          </a:p>
          <a:p>
            <a:pPr lvl="0">
              <a:spcAft>
                <a:spcPts val="0"/>
              </a:spcAft>
            </a:pPr>
            <a:r>
              <a:rPr lang="en-US" sz="1600" dirty="0">
                <a:solidFill>
                  <a:schemeClr val="tx1"/>
                </a:solidFill>
                <a:latin typeface="+mj-lt"/>
                <a:cs typeface="Segoe UI" panose="020B0502040204020203" pitchFamily="34" charset="0"/>
                <a:hlinkClick r:id="rId3"/>
              </a:rPr>
              <a:t>https://azure.microsoft.com/services/cost-management/</a:t>
            </a:r>
            <a:endParaRPr lang="en-US" sz="1600" dirty="0">
              <a:solidFill>
                <a:schemeClr val="tx1"/>
              </a:solidFill>
              <a:latin typeface="+mj-lt"/>
              <a:cs typeface="Segoe UI" panose="020B0502040204020203" pitchFamily="34" charset="0"/>
            </a:endParaRPr>
          </a:p>
          <a:p>
            <a:pPr lvl="0">
              <a:spcAft>
                <a:spcPts val="0"/>
              </a:spcAft>
            </a:pPr>
            <a:r>
              <a:rPr lang="en-US" sz="1600" dirty="0">
                <a:solidFill>
                  <a:schemeClr val="tx1"/>
                </a:solidFill>
                <a:latin typeface="Segoe UI" panose="020B0502040204020203" pitchFamily="34" charset="0"/>
                <a:cs typeface="Segoe UI" panose="020B0502040204020203" pitchFamily="34" charset="0"/>
              </a:rPr>
              <a:t> </a:t>
            </a:r>
          </a:p>
          <a:p>
            <a:pPr lvl="0">
              <a:spcAft>
                <a:spcPts val="0"/>
              </a:spcAft>
            </a:pPr>
            <a:r>
              <a:rPr lang="en-US" sz="1600" dirty="0">
                <a:solidFill>
                  <a:schemeClr val="tx1"/>
                </a:solidFill>
                <a:latin typeface="Segoe UI" panose="020B0502040204020203" pitchFamily="34" charset="0"/>
                <a:cs typeface="Segoe UI" panose="020B0502040204020203" pitchFamily="34" charset="0"/>
              </a:rPr>
              <a:t>Azure Cost Management documentation</a:t>
            </a:r>
          </a:p>
          <a:p>
            <a:pPr lvl="0">
              <a:spcAft>
                <a:spcPts val="0"/>
              </a:spcAft>
            </a:pPr>
            <a:r>
              <a:rPr lang="en-US" sz="1600" dirty="0">
                <a:solidFill>
                  <a:schemeClr val="tx1"/>
                </a:solidFill>
                <a:latin typeface="+mj-lt"/>
                <a:cs typeface="Segoe UI" panose="020B0502040204020203" pitchFamily="34" charset="0"/>
                <a:hlinkClick r:id="rId4"/>
              </a:rPr>
              <a:t>https://docs.microsoft.com/azure/cost-management/</a:t>
            </a:r>
            <a:r>
              <a:rPr lang="en-US" sz="1600" dirty="0">
                <a:solidFill>
                  <a:schemeClr val="tx1"/>
                </a:solidFill>
                <a:latin typeface="+mj-lt"/>
                <a:cs typeface="Segoe UI" panose="020B0502040204020203" pitchFamily="34" charset="0"/>
              </a:rPr>
              <a:t>  </a:t>
            </a:r>
          </a:p>
          <a:p>
            <a:pPr lvl="0">
              <a:spcAft>
                <a:spcPts val="0"/>
              </a:spcAft>
            </a:pPr>
            <a:endParaRPr lang="en-US" sz="1600" dirty="0">
              <a:solidFill>
                <a:schemeClr val="tx1"/>
              </a:solidFill>
              <a:latin typeface="Segoe UI" panose="020B0502040204020203" pitchFamily="34" charset="0"/>
              <a:cs typeface="Segoe UI" panose="020B0502040204020203" pitchFamily="34" charset="0"/>
            </a:endParaRPr>
          </a:p>
          <a:p>
            <a:pPr lvl="0">
              <a:spcAft>
                <a:spcPts val="0"/>
              </a:spcAft>
            </a:pPr>
            <a:r>
              <a:rPr lang="en-US" sz="1600" dirty="0">
                <a:solidFill>
                  <a:schemeClr val="tx1"/>
                </a:solidFill>
                <a:latin typeface="Segoe UI" panose="020B0502040204020203" pitchFamily="34" charset="0"/>
                <a:cs typeface="Segoe UI" panose="020B0502040204020203" pitchFamily="34" charset="0"/>
              </a:rPr>
              <a:t>Azure Cost Management API reference</a:t>
            </a:r>
          </a:p>
          <a:p>
            <a:pPr lvl="0">
              <a:spcAft>
                <a:spcPts val="0"/>
              </a:spcAft>
            </a:pPr>
            <a:r>
              <a:rPr lang="en-US" sz="1600" dirty="0">
                <a:solidFill>
                  <a:schemeClr val="tx1"/>
                </a:solidFill>
                <a:latin typeface="+mj-lt"/>
                <a:cs typeface="Segoe UI" panose="020B0502040204020203" pitchFamily="34" charset="0"/>
                <a:hlinkClick r:id="rId5"/>
              </a:rPr>
              <a:t>https://docs.microsoft.com/rest/api/cost-management/</a:t>
            </a:r>
            <a:endParaRPr lang="en-US" sz="1600" dirty="0">
              <a:solidFill>
                <a:schemeClr val="tx1"/>
              </a:solidFill>
              <a:latin typeface="+mj-lt"/>
              <a:cs typeface="Segoe UI" panose="020B0502040204020203" pitchFamily="34" charset="0"/>
            </a:endParaRPr>
          </a:p>
          <a:p>
            <a:pPr lvl="0">
              <a:spcAft>
                <a:spcPts val="0"/>
              </a:spcAft>
            </a:pPr>
            <a:endParaRPr lang="en-US" sz="1600" dirty="0">
              <a:solidFill>
                <a:schemeClr val="tx1"/>
              </a:solidFill>
              <a:latin typeface="Segoe UI" panose="020B0502040204020203" pitchFamily="34" charset="0"/>
              <a:cs typeface="Segoe UI" panose="020B0502040204020203" pitchFamily="34" charset="0"/>
            </a:endParaRPr>
          </a:p>
          <a:p>
            <a:pPr lvl="0">
              <a:spcAft>
                <a:spcPts val="0"/>
              </a:spcAft>
            </a:pPr>
            <a:r>
              <a:rPr lang="en-US" sz="1600" dirty="0">
                <a:solidFill>
                  <a:schemeClr val="tx1"/>
                </a:solidFill>
                <a:latin typeface="Segoe UI" panose="020B0502040204020203" pitchFamily="34" charset="0"/>
                <a:cs typeface="Segoe UI" panose="020B0502040204020203" pitchFamily="34" charset="0"/>
              </a:rPr>
              <a:t>FastTrack for Azure (deployment guidance)</a:t>
            </a:r>
          </a:p>
          <a:p>
            <a:pPr lvl="0">
              <a:spcAft>
                <a:spcPts val="0"/>
              </a:spcAft>
            </a:pPr>
            <a:r>
              <a:rPr lang="en-US" sz="1600" dirty="0">
                <a:solidFill>
                  <a:schemeClr val="tx1"/>
                </a:solidFill>
                <a:latin typeface="+mj-lt"/>
                <a:cs typeface="Segoe UI" panose="020B0502040204020203" pitchFamily="34" charset="0"/>
                <a:hlinkClick r:id="rId6"/>
              </a:rPr>
              <a:t>https://azure.microsoft.com/programs/azure-fasttrack/</a:t>
            </a:r>
            <a:r>
              <a:rPr lang="en-US" sz="1600" dirty="0">
                <a:solidFill>
                  <a:schemeClr val="tx1"/>
                </a:solidFill>
                <a:latin typeface="+mj-lt"/>
                <a:cs typeface="Segoe UI" panose="020B0502040204020203" pitchFamily="34" charset="0"/>
              </a:rPr>
              <a:t> </a:t>
            </a:r>
          </a:p>
          <a:p>
            <a:pPr lvl="0">
              <a:spcAft>
                <a:spcPts val="0"/>
              </a:spcAft>
            </a:pPr>
            <a:endParaRPr lang="en-US" sz="1600" dirty="0">
              <a:solidFill>
                <a:schemeClr val="tx1"/>
              </a:solidFill>
              <a:latin typeface="Segoe UI" panose="020B0502040204020203" pitchFamily="34" charset="0"/>
              <a:cs typeface="Segoe UI" panose="020B0502040204020203" pitchFamily="34" charset="0"/>
            </a:endParaRPr>
          </a:p>
          <a:p>
            <a:pPr lvl="0">
              <a:spcAft>
                <a:spcPts val="0"/>
              </a:spcAft>
            </a:pPr>
            <a:endParaRPr lang="en-US" sz="1600" dirty="0">
              <a:solidFill>
                <a:schemeClr val="tx1"/>
              </a:solidFill>
              <a:latin typeface="Segoe UI" panose="020B0502040204020203" pitchFamily="34" charset="0"/>
              <a:cs typeface="Segoe UI" panose="020B0502040204020203" pitchFamily="34" charset="0"/>
            </a:endParaRPr>
          </a:p>
          <a:p>
            <a:pPr lvl="0">
              <a:spcAft>
                <a:spcPts val="0"/>
              </a:spcAft>
            </a:pPr>
            <a:r>
              <a:rPr lang="en-US" sz="1600" dirty="0">
                <a:solidFill>
                  <a:schemeClr val="tx1"/>
                </a:solidFill>
                <a:latin typeface="Segoe UI" panose="020B0502040204020203" pitchFamily="34" charset="0"/>
                <a:cs typeface="Segoe UI" panose="020B0502040204020203" pitchFamily="34" charset="0"/>
              </a:rPr>
              <a:t>Twitter </a:t>
            </a:r>
            <a:r>
              <a:rPr lang="en-US" sz="1600" dirty="0">
                <a:solidFill>
                  <a:schemeClr val="accent1"/>
                </a:solidFill>
                <a:latin typeface="+mj-lt"/>
                <a:cs typeface="Segoe UI" panose="020B0502040204020203" pitchFamily="34" charset="0"/>
              </a:rPr>
              <a:t>@</a:t>
            </a:r>
            <a:r>
              <a:rPr lang="en-US" sz="1600" dirty="0" err="1">
                <a:solidFill>
                  <a:schemeClr val="accent1"/>
                </a:solidFill>
                <a:latin typeface="+mj-lt"/>
                <a:cs typeface="Segoe UI" panose="020B0502040204020203" pitchFamily="34" charset="0"/>
              </a:rPr>
              <a:t>AzureCostMgmt</a:t>
            </a:r>
            <a:r>
              <a:rPr lang="en-US" sz="1600" dirty="0">
                <a:solidFill>
                  <a:schemeClr val="accent1"/>
                </a:solidFill>
                <a:latin typeface="+mj-lt"/>
                <a:cs typeface="Segoe UI" panose="020B0502040204020203" pitchFamily="34" charset="0"/>
              </a:rPr>
              <a:t> </a:t>
            </a:r>
          </a:p>
          <a:p>
            <a:pPr lvl="0">
              <a:spcAft>
                <a:spcPts val="0"/>
              </a:spcAft>
            </a:pPr>
            <a:r>
              <a:rPr lang="en-US" sz="1600" dirty="0">
                <a:solidFill>
                  <a:schemeClr val="tx1"/>
                </a:solidFill>
                <a:latin typeface="Segoe UI" panose="020B0502040204020203" pitchFamily="34" charset="0"/>
                <a:cs typeface="Segoe UI" panose="020B0502040204020203" pitchFamily="34" charset="0"/>
              </a:rPr>
              <a:t> </a:t>
            </a:r>
          </a:p>
          <a:p>
            <a:pPr lvl="0">
              <a:spcAft>
                <a:spcPts val="0"/>
              </a:spcAft>
            </a:pPr>
            <a:endParaRPr lang="en-US" sz="1600"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00176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Azure Resource Graph </a:t>
            </a:r>
          </a:p>
        </p:txBody>
      </p:sp>
      <p:sp>
        <p:nvSpPr>
          <p:cNvPr id="6" name="Text Placeholder 5"/>
          <p:cNvSpPr>
            <a:spLocks noGrp="1"/>
          </p:cNvSpPr>
          <p:nvPr>
            <p:ph type="body" sz="quarter" idx="10"/>
          </p:nvPr>
        </p:nvSpPr>
        <p:spPr>
          <a:xfrm>
            <a:off x="584563" y="1309598"/>
            <a:ext cx="11016957" cy="276999"/>
          </a:xfrm>
        </p:spPr>
        <p:txBody>
          <a:bodyPr/>
          <a:lstStyle/>
          <a:p>
            <a:r>
              <a:rPr lang="en-US" sz="1800" b="1">
                <a:solidFill>
                  <a:srgbClr val="353535"/>
                </a:solidFill>
                <a:latin typeface="Segoe UI" panose="020B0502040204020203" pitchFamily="34" charset="0"/>
                <a:ea typeface="Times New Roman" panose="02020603050405020304" pitchFamily="18" charset="0"/>
                <a:cs typeface="Segoe UI" panose="020B0502040204020203" pitchFamily="34" charset="0"/>
              </a:rPr>
              <a:t>Query</a:t>
            </a:r>
            <a:r>
              <a:rPr lang="en-US" sz="1800">
                <a:solidFill>
                  <a:srgbClr val="353535"/>
                </a:solidFill>
                <a:latin typeface="Segoe UI" panose="020B0502040204020203" pitchFamily="34" charset="0"/>
                <a:ea typeface="Times New Roman" panose="02020603050405020304" pitchFamily="18" charset="0"/>
                <a:cs typeface="Segoe UI" panose="020B0502040204020203" pitchFamily="34" charset="0"/>
              </a:rPr>
              <a:t>, </a:t>
            </a:r>
            <a:r>
              <a:rPr lang="en-US" sz="1800" b="1">
                <a:solidFill>
                  <a:srgbClr val="353535"/>
                </a:solidFill>
                <a:latin typeface="Segoe UI" panose="020B0502040204020203" pitchFamily="34" charset="0"/>
                <a:ea typeface="Times New Roman" panose="02020603050405020304" pitchFamily="18" charset="0"/>
                <a:cs typeface="Segoe UI" panose="020B0502040204020203" pitchFamily="34" charset="0"/>
              </a:rPr>
              <a:t>explore</a:t>
            </a:r>
            <a:r>
              <a:rPr lang="en-US" sz="1800">
                <a:solidFill>
                  <a:srgbClr val="353535"/>
                </a:solidFill>
                <a:latin typeface="Segoe UI" panose="020B0502040204020203" pitchFamily="34" charset="0"/>
                <a:ea typeface="Times New Roman" panose="02020603050405020304" pitchFamily="18" charset="0"/>
                <a:cs typeface="Segoe UI" panose="020B0502040204020203" pitchFamily="34" charset="0"/>
              </a:rPr>
              <a:t> &amp; </a:t>
            </a:r>
            <a:r>
              <a:rPr lang="en-US" sz="1800" b="1">
                <a:solidFill>
                  <a:srgbClr val="353535"/>
                </a:solidFill>
                <a:latin typeface="Segoe UI" panose="020B0502040204020203" pitchFamily="34" charset="0"/>
                <a:ea typeface="Times New Roman" panose="02020603050405020304" pitchFamily="18" charset="0"/>
                <a:cs typeface="Segoe UI" panose="020B0502040204020203" pitchFamily="34" charset="0"/>
              </a:rPr>
              <a:t>analyze</a:t>
            </a:r>
            <a:r>
              <a:rPr lang="en-US" sz="1800">
                <a:solidFill>
                  <a:srgbClr val="353535"/>
                </a:solidFill>
                <a:latin typeface="Segoe UI" panose="020B0502040204020203" pitchFamily="34" charset="0"/>
                <a:ea typeface="Times New Roman" panose="02020603050405020304" pitchFamily="18" charset="0"/>
                <a:cs typeface="Segoe UI" panose="020B0502040204020203" pitchFamily="34" charset="0"/>
              </a:rPr>
              <a:t> cloud resources at scale</a:t>
            </a:r>
            <a:endParaRPr lang="en-US" sz="1800"/>
          </a:p>
        </p:txBody>
      </p:sp>
      <p:pic>
        <p:nvPicPr>
          <p:cNvPr id="2050" name="Picture 2">
            <a:extLst>
              <a:ext uri="{FF2B5EF4-FFF2-40B4-BE49-F238E27FC236}">
                <a16:creationId xmlns:a16="http://schemas.microsoft.com/office/drawing/2014/main" id="{AA3E6AB3-BF81-45EB-9DD0-65DC5986A0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8708" y="596737"/>
            <a:ext cx="542848" cy="542848"/>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ADBF24F6-29D1-423D-97B0-7D106D7762D6}"/>
              </a:ext>
            </a:extLst>
          </p:cNvPr>
          <p:cNvSpPr txBox="1"/>
          <p:nvPr/>
        </p:nvSpPr>
        <p:spPr>
          <a:xfrm>
            <a:off x="596799" y="4763285"/>
            <a:ext cx="3943036" cy="685013"/>
          </a:xfrm>
          <a:prstGeom prst="rect">
            <a:avLst/>
          </a:prstGeom>
          <a:noFill/>
        </p:spPr>
        <p:txBody>
          <a:bodyPr wrap="square" lIns="179235" tIns="143388" rIns="179235" bIns="143388" rtlCol="0">
            <a:spAutoFit/>
          </a:bodyPr>
          <a:lstStyle/>
          <a:p>
            <a:pPr defTabSz="913910">
              <a:lnSpc>
                <a:spcPct val="90000"/>
              </a:lnSpc>
              <a:defRPr/>
            </a:pPr>
            <a:r>
              <a:rPr lang="en-US" sz="1400">
                <a:solidFill>
                  <a:srgbClr val="1A1A1A"/>
                </a:solidFill>
                <a:latin typeface="Segoe UI" panose="020B0502040204020203" pitchFamily="34" charset="0"/>
                <a:cs typeface="Segoe UI" panose="020B0502040204020203" pitchFamily="34" charset="0"/>
              </a:rPr>
              <a:t>Perform fast ad hoc </a:t>
            </a:r>
            <a:r>
              <a:rPr lang="en-US" sz="1400">
                <a:solidFill>
                  <a:srgbClr val="1A1A1A"/>
                </a:solidFill>
                <a:latin typeface="Segoe UI Semibold" panose="020B0702040204020203" pitchFamily="34" charset="0"/>
                <a:cs typeface="Segoe UI Semibold" panose="020B0702040204020203" pitchFamily="34" charset="0"/>
              </a:rPr>
              <a:t>exploration</a:t>
            </a:r>
            <a:r>
              <a:rPr lang="en-US" sz="1400">
                <a:solidFill>
                  <a:srgbClr val="1A1A1A"/>
                </a:solidFill>
                <a:latin typeface="Segoe UI" panose="020B0502040204020203" pitchFamily="34" charset="0"/>
                <a:cs typeface="Segoe UI" panose="020B0502040204020203" pitchFamily="34" charset="0"/>
              </a:rPr>
              <a:t> in large cloud environment</a:t>
            </a:r>
            <a:endParaRPr lang="en-US" sz="1371">
              <a:solidFill>
                <a:srgbClr val="353535"/>
              </a:solidFill>
              <a:latin typeface="Segoe UI"/>
              <a:cs typeface="Segoe UI" panose="020B0502040204020203" pitchFamily="34" charset="0"/>
            </a:endParaRPr>
          </a:p>
        </p:txBody>
      </p:sp>
      <p:cxnSp>
        <p:nvCxnSpPr>
          <p:cNvPr id="63" name="Straight Connector 62">
            <a:extLst>
              <a:ext uri="{FF2B5EF4-FFF2-40B4-BE49-F238E27FC236}">
                <a16:creationId xmlns:a16="http://schemas.microsoft.com/office/drawing/2014/main" id="{A2A16C9A-E04F-46CA-9687-EAE49990DCB3}"/>
              </a:ext>
            </a:extLst>
          </p:cNvPr>
          <p:cNvCxnSpPr>
            <a:cxnSpLocks/>
          </p:cNvCxnSpPr>
          <p:nvPr/>
        </p:nvCxnSpPr>
        <p:spPr>
          <a:xfrm>
            <a:off x="4390186" y="2926936"/>
            <a:ext cx="0" cy="3357012"/>
          </a:xfrm>
          <a:prstGeom prst="line">
            <a:avLst/>
          </a:prstGeom>
          <a:noFill/>
          <a:ln w="15875" cap="flat" cmpd="sng" algn="ctr">
            <a:solidFill>
              <a:srgbClr val="E6E6E6">
                <a:lumMod val="75000"/>
              </a:srgbClr>
            </a:solidFill>
            <a:prstDash val="solid"/>
            <a:headEnd type="none"/>
            <a:tailEnd type="none"/>
          </a:ln>
          <a:effectLst/>
        </p:spPr>
      </p:cxnSp>
      <p:grpSp>
        <p:nvGrpSpPr>
          <p:cNvPr id="86" name="Group 85">
            <a:extLst>
              <a:ext uri="{FF2B5EF4-FFF2-40B4-BE49-F238E27FC236}">
                <a16:creationId xmlns:a16="http://schemas.microsoft.com/office/drawing/2014/main" id="{68767343-9446-43C1-875A-1A2404FBDAED}"/>
              </a:ext>
            </a:extLst>
          </p:cNvPr>
          <p:cNvGrpSpPr/>
          <p:nvPr/>
        </p:nvGrpSpPr>
        <p:grpSpPr>
          <a:xfrm>
            <a:off x="1508105" y="3718443"/>
            <a:ext cx="1006595" cy="940024"/>
            <a:chOff x="1589903" y="1720554"/>
            <a:chExt cx="1027070" cy="959146"/>
          </a:xfrm>
        </p:grpSpPr>
        <p:sp>
          <p:nvSpPr>
            <p:cNvPr id="87" name="cloud">
              <a:extLst>
                <a:ext uri="{FF2B5EF4-FFF2-40B4-BE49-F238E27FC236}">
                  <a16:creationId xmlns:a16="http://schemas.microsoft.com/office/drawing/2014/main" id="{225BF969-8B53-4F22-93D1-E5DCC2A6C891}"/>
                </a:ext>
              </a:extLst>
            </p:cNvPr>
            <p:cNvSpPr>
              <a:spLocks noChangeAspect="1"/>
            </p:cNvSpPr>
            <p:nvPr/>
          </p:nvSpPr>
          <p:spPr bwMode="auto">
            <a:xfrm>
              <a:off x="1589903" y="1720554"/>
              <a:ext cx="1027070" cy="65434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gradFill>
                <a:latin typeface="Segoe UI"/>
              </a:endParaRPr>
            </a:p>
          </p:txBody>
        </p:sp>
        <p:sp>
          <p:nvSpPr>
            <p:cNvPr id="88" name="Rectangle 87">
              <a:extLst>
                <a:ext uri="{FF2B5EF4-FFF2-40B4-BE49-F238E27FC236}">
                  <a16:creationId xmlns:a16="http://schemas.microsoft.com/office/drawing/2014/main" id="{1FFAF1CE-818C-4384-BD52-04C02B6B516B}"/>
                </a:ext>
              </a:extLst>
            </p:cNvPr>
            <p:cNvSpPr/>
            <p:nvPr/>
          </p:nvSpPr>
          <p:spPr bwMode="auto">
            <a:xfrm>
              <a:off x="2052638" y="2159000"/>
              <a:ext cx="513535" cy="52070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1" name="Group 90">
            <a:extLst>
              <a:ext uri="{FF2B5EF4-FFF2-40B4-BE49-F238E27FC236}">
                <a16:creationId xmlns:a16="http://schemas.microsoft.com/office/drawing/2014/main" id="{A582839C-33F3-421C-AC50-BD27E68B2868}"/>
              </a:ext>
            </a:extLst>
          </p:cNvPr>
          <p:cNvGrpSpPr/>
          <p:nvPr/>
        </p:nvGrpSpPr>
        <p:grpSpPr>
          <a:xfrm>
            <a:off x="1817216" y="4026665"/>
            <a:ext cx="2489119" cy="523104"/>
            <a:chOff x="7639437" y="2063469"/>
            <a:chExt cx="2539753" cy="533745"/>
          </a:xfrm>
        </p:grpSpPr>
        <p:sp>
          <p:nvSpPr>
            <p:cNvPr id="93" name="Oval 92">
              <a:extLst>
                <a:ext uri="{FF2B5EF4-FFF2-40B4-BE49-F238E27FC236}">
                  <a16:creationId xmlns:a16="http://schemas.microsoft.com/office/drawing/2014/main" id="{3B261003-2C4C-4722-9E7B-E02E4F737E4A}"/>
                </a:ext>
              </a:extLst>
            </p:cNvPr>
            <p:cNvSpPr/>
            <p:nvPr/>
          </p:nvSpPr>
          <p:spPr bwMode="auto">
            <a:xfrm>
              <a:off x="9737584" y="2063469"/>
              <a:ext cx="441606" cy="441606"/>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magnify">
              <a:extLst>
                <a:ext uri="{FF2B5EF4-FFF2-40B4-BE49-F238E27FC236}">
                  <a16:creationId xmlns:a16="http://schemas.microsoft.com/office/drawing/2014/main" id="{3027F2F6-E50A-46A4-8190-2868018A70DF}"/>
                </a:ext>
              </a:extLst>
            </p:cNvPr>
            <p:cNvSpPr>
              <a:spLocks noChangeAspect="1" noEditPoints="1"/>
            </p:cNvSpPr>
            <p:nvPr/>
          </p:nvSpPr>
          <p:spPr bwMode="auto">
            <a:xfrm flipH="1">
              <a:off x="7639437" y="2150450"/>
              <a:ext cx="455468" cy="446764"/>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kern="0">
                <a:solidFill>
                  <a:srgbClr val="505050"/>
                </a:solidFill>
                <a:latin typeface="Segoe UI"/>
              </a:endParaRPr>
            </a:p>
          </p:txBody>
        </p:sp>
      </p:grpSp>
      <p:cxnSp>
        <p:nvCxnSpPr>
          <p:cNvPr id="60" name="Straight Connector 59">
            <a:extLst>
              <a:ext uri="{FF2B5EF4-FFF2-40B4-BE49-F238E27FC236}">
                <a16:creationId xmlns:a16="http://schemas.microsoft.com/office/drawing/2014/main" id="{E9ACB989-29E9-426A-BF10-15D988D89BCA}"/>
              </a:ext>
            </a:extLst>
          </p:cNvPr>
          <p:cNvCxnSpPr>
            <a:cxnSpLocks/>
          </p:cNvCxnSpPr>
          <p:nvPr/>
        </p:nvCxnSpPr>
        <p:spPr>
          <a:xfrm>
            <a:off x="8084455" y="2926936"/>
            <a:ext cx="0" cy="3357012"/>
          </a:xfrm>
          <a:prstGeom prst="line">
            <a:avLst/>
          </a:prstGeom>
          <a:noFill/>
          <a:ln w="15875" cap="flat" cmpd="sng" algn="ctr">
            <a:solidFill>
              <a:srgbClr val="E6E6E6">
                <a:lumMod val="75000"/>
              </a:srgbClr>
            </a:solidFill>
            <a:prstDash val="solid"/>
            <a:headEnd type="none"/>
            <a:tailEnd type="none"/>
          </a:ln>
          <a:effectLst/>
        </p:spPr>
      </p:cxnSp>
      <p:grpSp>
        <p:nvGrpSpPr>
          <p:cNvPr id="8" name="Group 7">
            <a:extLst>
              <a:ext uri="{FF2B5EF4-FFF2-40B4-BE49-F238E27FC236}">
                <a16:creationId xmlns:a16="http://schemas.microsoft.com/office/drawing/2014/main" id="{C386DE62-C08D-4736-AB2D-783F61A1D5A2}"/>
              </a:ext>
            </a:extLst>
          </p:cNvPr>
          <p:cNvGrpSpPr/>
          <p:nvPr/>
        </p:nvGrpSpPr>
        <p:grpSpPr>
          <a:xfrm>
            <a:off x="8183574" y="2894371"/>
            <a:ext cx="3736584" cy="2500478"/>
            <a:chOff x="4482548" y="2894294"/>
            <a:chExt cx="3737114" cy="2500833"/>
          </a:xfrm>
        </p:grpSpPr>
        <p:sp>
          <p:nvSpPr>
            <p:cNvPr id="95" name="TextBox 94">
              <a:extLst>
                <a:ext uri="{FF2B5EF4-FFF2-40B4-BE49-F238E27FC236}">
                  <a16:creationId xmlns:a16="http://schemas.microsoft.com/office/drawing/2014/main" id="{FD39E1C2-B5DB-4D83-BBF1-E0E9925CE7ED}"/>
                </a:ext>
              </a:extLst>
            </p:cNvPr>
            <p:cNvSpPr txBox="1"/>
            <p:nvPr/>
          </p:nvSpPr>
          <p:spPr>
            <a:xfrm>
              <a:off x="4647021" y="4717968"/>
              <a:ext cx="3551534" cy="677159"/>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Ability to </a:t>
              </a:r>
              <a:r>
                <a:rPr lang="en-US" sz="1371" b="1" kern="0">
                  <a:solidFill>
                    <a:srgbClr val="353535"/>
                  </a:solidFill>
                </a:rPr>
                <a:t>assess the impact</a:t>
              </a:r>
              <a:r>
                <a:rPr lang="en-US" sz="1371" kern="0">
                  <a:solidFill>
                    <a:srgbClr val="353535"/>
                  </a:solidFill>
                </a:rPr>
                <a:t> of applying policies in vast cloud environment</a:t>
              </a:r>
            </a:p>
          </p:txBody>
        </p:sp>
        <p:grpSp>
          <p:nvGrpSpPr>
            <p:cNvPr id="51" name="Group 50">
              <a:extLst>
                <a:ext uri="{FF2B5EF4-FFF2-40B4-BE49-F238E27FC236}">
                  <a16:creationId xmlns:a16="http://schemas.microsoft.com/office/drawing/2014/main" id="{8CC45EAC-5CF2-4A67-A801-3724F1889854}"/>
                </a:ext>
              </a:extLst>
            </p:cNvPr>
            <p:cNvGrpSpPr/>
            <p:nvPr/>
          </p:nvGrpSpPr>
          <p:grpSpPr>
            <a:xfrm>
              <a:off x="5877045" y="3718482"/>
              <a:ext cx="1006737" cy="940156"/>
              <a:chOff x="1589903" y="1720554"/>
              <a:chExt cx="1027070" cy="959146"/>
            </a:xfrm>
          </p:grpSpPr>
          <p:sp>
            <p:nvSpPr>
              <p:cNvPr id="52" name="cloud">
                <a:extLst>
                  <a:ext uri="{FF2B5EF4-FFF2-40B4-BE49-F238E27FC236}">
                    <a16:creationId xmlns:a16="http://schemas.microsoft.com/office/drawing/2014/main" id="{FCCB1AFB-E286-4A1E-8B9D-BE1B98ADDFDD}"/>
                  </a:ext>
                </a:extLst>
              </p:cNvPr>
              <p:cNvSpPr>
                <a:spLocks noChangeAspect="1"/>
              </p:cNvSpPr>
              <p:nvPr/>
            </p:nvSpPr>
            <p:spPr bwMode="auto">
              <a:xfrm>
                <a:off x="1589903" y="1720554"/>
                <a:ext cx="1027070" cy="65434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gradFill>
                  <a:latin typeface="Segoe UI"/>
                </a:endParaRPr>
              </a:p>
            </p:txBody>
          </p:sp>
          <p:sp>
            <p:nvSpPr>
              <p:cNvPr id="58" name="Rectangle 57">
                <a:extLst>
                  <a:ext uri="{FF2B5EF4-FFF2-40B4-BE49-F238E27FC236}">
                    <a16:creationId xmlns:a16="http://schemas.microsoft.com/office/drawing/2014/main" id="{CA3D3F29-D869-4E0C-B471-C5F2D8A309E3}"/>
                  </a:ext>
                </a:extLst>
              </p:cNvPr>
              <p:cNvSpPr/>
              <p:nvPr/>
            </p:nvSpPr>
            <p:spPr bwMode="auto">
              <a:xfrm>
                <a:off x="2052638" y="2159000"/>
                <a:ext cx="513535" cy="52070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4100" name="Picture 4" descr="Finger, Click, Gesture, Impact, touch, multi touch, tap Icon">
              <a:extLst>
                <a:ext uri="{FF2B5EF4-FFF2-40B4-BE49-F238E27FC236}">
                  <a16:creationId xmlns:a16="http://schemas.microsoft.com/office/drawing/2014/main" id="{C3ACD85C-A877-4693-AC73-26BDE643ED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6369" y="4015740"/>
              <a:ext cx="831894" cy="561166"/>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82">
              <a:extLst>
                <a:ext uri="{FF2B5EF4-FFF2-40B4-BE49-F238E27FC236}">
                  <a16:creationId xmlns:a16="http://schemas.microsoft.com/office/drawing/2014/main" id="{5A15D38D-6483-4E2D-80C6-9BD0B347F8BB}"/>
                </a:ext>
              </a:extLst>
            </p:cNvPr>
            <p:cNvSpPr/>
            <p:nvPr/>
          </p:nvSpPr>
          <p:spPr bwMode="auto">
            <a:xfrm>
              <a:off x="4482548" y="2894294"/>
              <a:ext cx="3737114" cy="56116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b="1" kern="0">
                  <a:ln w="3175">
                    <a:noFill/>
                  </a:ln>
                  <a:solidFill>
                    <a:srgbClr val="002050"/>
                  </a:solidFill>
                  <a:latin typeface="Segoe UI Semibold" panose="020B0702040204020203" pitchFamily="34" charset="0"/>
                  <a:cs typeface="Segoe UI" pitchFamily="34" charset="0"/>
                </a:rPr>
                <a:t>Impact Assessment</a:t>
              </a:r>
            </a:p>
          </p:txBody>
        </p:sp>
      </p:grpSp>
      <p:sp>
        <p:nvSpPr>
          <p:cNvPr id="84" name="Rectangle 83">
            <a:extLst>
              <a:ext uri="{FF2B5EF4-FFF2-40B4-BE49-F238E27FC236}">
                <a16:creationId xmlns:a16="http://schemas.microsoft.com/office/drawing/2014/main" id="{A8422D7D-8F3C-4795-89F9-9DCEC6EDE5E8}"/>
              </a:ext>
            </a:extLst>
          </p:cNvPr>
          <p:cNvSpPr/>
          <p:nvPr/>
        </p:nvSpPr>
        <p:spPr bwMode="auto">
          <a:xfrm>
            <a:off x="346058" y="2894371"/>
            <a:ext cx="3943039" cy="56108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b="1" kern="0">
                <a:ln w="3175">
                  <a:noFill/>
                </a:ln>
                <a:solidFill>
                  <a:srgbClr val="002050"/>
                </a:solidFill>
                <a:latin typeface="Segoe UI Semibold" panose="020B0702040204020203" pitchFamily="34" charset="0"/>
                <a:cs typeface="Segoe UI" pitchFamily="34" charset="0"/>
              </a:rPr>
              <a:t>Explore </a:t>
            </a:r>
          </a:p>
        </p:txBody>
      </p:sp>
      <p:grpSp>
        <p:nvGrpSpPr>
          <p:cNvPr id="32" name="Group 31">
            <a:extLst>
              <a:ext uri="{FF2B5EF4-FFF2-40B4-BE49-F238E27FC236}">
                <a16:creationId xmlns:a16="http://schemas.microsoft.com/office/drawing/2014/main" id="{201E583D-2F97-4BF7-8B7E-4550273BF8F2}"/>
              </a:ext>
            </a:extLst>
          </p:cNvPr>
          <p:cNvGrpSpPr/>
          <p:nvPr/>
        </p:nvGrpSpPr>
        <p:grpSpPr>
          <a:xfrm>
            <a:off x="4537217" y="2894371"/>
            <a:ext cx="3479971" cy="2508428"/>
            <a:chOff x="8413370" y="2894294"/>
            <a:chExt cx="3480465" cy="2508784"/>
          </a:xfrm>
        </p:grpSpPr>
        <p:sp>
          <p:nvSpPr>
            <p:cNvPr id="33" name="TextBox 32">
              <a:extLst>
                <a:ext uri="{FF2B5EF4-FFF2-40B4-BE49-F238E27FC236}">
                  <a16:creationId xmlns:a16="http://schemas.microsoft.com/office/drawing/2014/main" id="{024B92AE-7D7E-43DC-ADEF-15512B4251DF}"/>
                </a:ext>
              </a:extLst>
            </p:cNvPr>
            <p:cNvSpPr txBox="1"/>
            <p:nvPr/>
          </p:nvSpPr>
          <p:spPr>
            <a:xfrm>
              <a:off x="8480172" y="4717968"/>
              <a:ext cx="3413663" cy="685110"/>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400">
                  <a:solidFill>
                    <a:srgbClr val="1A1A1A"/>
                  </a:solidFill>
                </a:rPr>
                <a:t>Query &amp; analyze across all of your cloud resources at scale in seconds</a:t>
              </a:r>
              <a:endParaRPr lang="en-US" sz="1371" b="1" kern="0">
                <a:solidFill>
                  <a:srgbClr val="353535"/>
                </a:solidFill>
              </a:endParaRPr>
            </a:p>
          </p:txBody>
        </p:sp>
        <p:sp>
          <p:nvSpPr>
            <p:cNvPr id="34" name="Rectangle 33">
              <a:extLst>
                <a:ext uri="{FF2B5EF4-FFF2-40B4-BE49-F238E27FC236}">
                  <a16:creationId xmlns:a16="http://schemas.microsoft.com/office/drawing/2014/main" id="{EF181D7F-72AE-49BF-8A69-526C1607D503}"/>
                </a:ext>
              </a:extLst>
            </p:cNvPr>
            <p:cNvSpPr/>
            <p:nvPr/>
          </p:nvSpPr>
          <p:spPr bwMode="auto">
            <a:xfrm>
              <a:off x="8413370" y="2894294"/>
              <a:ext cx="3413663" cy="56116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Query &amp; Analyze</a:t>
              </a:r>
            </a:p>
          </p:txBody>
        </p:sp>
      </p:grpSp>
      <p:sp>
        <p:nvSpPr>
          <p:cNvPr id="3" name="Rectangle 2">
            <a:extLst>
              <a:ext uri="{FF2B5EF4-FFF2-40B4-BE49-F238E27FC236}">
                <a16:creationId xmlns:a16="http://schemas.microsoft.com/office/drawing/2014/main" id="{0A0DF70D-15BA-44A4-9ED5-4EE85E8C19AF}"/>
              </a:ext>
            </a:extLst>
          </p:cNvPr>
          <p:cNvSpPr/>
          <p:nvPr/>
        </p:nvSpPr>
        <p:spPr bwMode="auto">
          <a:xfrm>
            <a:off x="1879405" y="4328985"/>
            <a:ext cx="82211" cy="66995"/>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pic>
        <p:nvPicPr>
          <p:cNvPr id="36" name="Graphic 10" descr="Bar chart">
            <a:extLst>
              <a:ext uri="{FF2B5EF4-FFF2-40B4-BE49-F238E27FC236}">
                <a16:creationId xmlns:a16="http://schemas.microsoft.com/office/drawing/2014/main" id="{3BC87A13-BD42-4A0E-9502-D678FF1A8F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42431" y="3744197"/>
            <a:ext cx="914270" cy="914270"/>
          </a:xfrm>
          <a:prstGeom prst="rect">
            <a:avLst/>
          </a:prstGeom>
        </p:spPr>
      </p:pic>
    </p:spTree>
    <p:extLst>
      <p:ext uri="{BB962C8B-B14F-4D97-AF65-F5344CB8AC3E}">
        <p14:creationId xmlns:p14="http://schemas.microsoft.com/office/powerpoint/2010/main" val="184709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043030-27E8-46BC-9111-5AEEA65A29DB}"/>
              </a:ext>
            </a:extLst>
          </p:cNvPr>
          <p:cNvSpPr txBox="1"/>
          <p:nvPr/>
        </p:nvSpPr>
        <p:spPr>
          <a:xfrm>
            <a:off x="458000" y="1905217"/>
            <a:ext cx="7466541" cy="1292621"/>
          </a:xfrm>
          <a:prstGeom prst="rect">
            <a:avLst/>
          </a:prstGeom>
          <a:noFill/>
        </p:spPr>
        <p:txBody>
          <a:bodyPr wrap="square" lIns="182854" tIns="146284" rIns="182854" bIns="146284" rtlCol="0">
            <a:spAutoFit/>
          </a:bodyPr>
          <a:lstStyle/>
          <a:p>
            <a:pPr defTabSz="914285">
              <a:lnSpc>
                <a:spcPct val="90000"/>
              </a:lnSpc>
              <a:spcAft>
                <a:spcPts val="600"/>
              </a:spcAft>
            </a:pPr>
            <a:r>
              <a:rPr lang="en-US" sz="3600" b="1" dirty="0">
                <a:gradFill>
                  <a:gsLst>
                    <a:gs pos="2917">
                      <a:srgbClr val="505050"/>
                    </a:gs>
                    <a:gs pos="30000">
                      <a:srgbClr val="505050"/>
                    </a:gs>
                  </a:gsLst>
                  <a:lin ang="5400000" scaled="0"/>
                </a:gradFill>
                <a:latin typeface="Segoe UI Light"/>
              </a:rPr>
              <a:t>Azure Governance Lab/</a:t>
            </a:r>
            <a:r>
              <a:rPr lang="en-US" sz="3600" b="1" dirty="0" err="1">
                <a:gradFill>
                  <a:gsLst>
                    <a:gs pos="2917">
                      <a:srgbClr val="505050"/>
                    </a:gs>
                    <a:gs pos="30000">
                      <a:srgbClr val="505050"/>
                    </a:gs>
                  </a:gsLst>
                  <a:lin ang="5400000" scaled="0"/>
                </a:gradFill>
                <a:latin typeface="Segoe UI Light"/>
              </a:rPr>
              <a:t>HandsOn</a:t>
            </a:r>
            <a:r>
              <a:rPr lang="en-US" sz="3600" b="1" dirty="0">
                <a:gradFill>
                  <a:gsLst>
                    <a:gs pos="2917">
                      <a:srgbClr val="505050"/>
                    </a:gs>
                    <a:gs pos="30000">
                      <a:srgbClr val="505050"/>
                    </a:gs>
                  </a:gsLst>
                  <a:lin ang="5400000" scaled="0"/>
                </a:gradFill>
                <a:latin typeface="Segoe UI Light"/>
              </a:rPr>
              <a:t>/Hack</a:t>
            </a:r>
          </a:p>
        </p:txBody>
      </p:sp>
    </p:spTree>
    <p:extLst>
      <p:ext uri="{BB962C8B-B14F-4D97-AF65-F5344CB8AC3E}">
        <p14:creationId xmlns:p14="http://schemas.microsoft.com/office/powerpoint/2010/main" val="3724792059"/>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7CFA9-D31B-4C27-AA04-F3B820EC7B28}"/>
              </a:ext>
            </a:extLst>
          </p:cNvPr>
          <p:cNvSpPr>
            <a:spLocks noGrp="1"/>
          </p:cNvSpPr>
          <p:nvPr>
            <p:ph type="title"/>
          </p:nvPr>
        </p:nvSpPr>
        <p:spPr/>
        <p:txBody>
          <a:bodyPr/>
          <a:lstStyle/>
          <a:p>
            <a:r>
              <a:rPr lang="en-US"/>
              <a:t>Traditional Approach to Control</a:t>
            </a:r>
          </a:p>
        </p:txBody>
      </p:sp>
      <p:sp>
        <p:nvSpPr>
          <p:cNvPr id="29" name="Rectangle: Rounded Corners 28">
            <a:extLst>
              <a:ext uri="{FF2B5EF4-FFF2-40B4-BE49-F238E27FC236}">
                <a16:creationId xmlns:a16="http://schemas.microsoft.com/office/drawing/2014/main" id="{CA7E53A9-AAE8-4408-90BE-658D144329AF}"/>
              </a:ext>
            </a:extLst>
          </p:cNvPr>
          <p:cNvSpPr/>
          <p:nvPr/>
        </p:nvSpPr>
        <p:spPr bwMode="auto">
          <a:xfrm>
            <a:off x="3519487" y="3207729"/>
            <a:ext cx="6396299" cy="1176019"/>
          </a:xfrm>
          <a:prstGeom prst="roundRect">
            <a:avLst>
              <a:gd name="adj" fmla="val 50000"/>
            </a:avLst>
          </a:prstGeom>
          <a:solidFill>
            <a:srgbClr val="FFFFFF"/>
          </a:solidFill>
          <a:ln w="10795" cap="flat" cmpd="sng" algn="ctr">
            <a:noFill/>
            <a:prstDash val="solid"/>
          </a:ln>
          <a:effectLst>
            <a:outerShdw blurRad="254000" dist="50800" dir="2700000" algn="tl" rotWithShape="0">
              <a:prstClr val="black">
                <a:alpha val="24000"/>
              </a:prstClr>
            </a:outerShdw>
          </a:effectLst>
        </p:spPr>
        <p:txBody>
          <a:bodyPr vert="horz" wrap="square" lIns="179285" tIns="89642" rIns="89642" bIns="89642" numCol="1" rtlCol="0" anchor="ctr" anchorCtr="0" compatLnSpc="1">
            <a:prstTxWarp prst="textNoShape">
              <a:avLst/>
            </a:prstTxWarp>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31" name="Text Placeholder 2">
            <a:extLst>
              <a:ext uri="{FF2B5EF4-FFF2-40B4-BE49-F238E27FC236}">
                <a16:creationId xmlns:a16="http://schemas.microsoft.com/office/drawing/2014/main" id="{0C58EAA6-527F-4B49-B5F7-867BCE434832}"/>
              </a:ext>
            </a:extLst>
          </p:cNvPr>
          <p:cNvSpPr txBox="1">
            <a:spLocks/>
          </p:cNvSpPr>
          <p:nvPr/>
        </p:nvSpPr>
        <p:spPr>
          <a:xfrm>
            <a:off x="477259" y="1155071"/>
            <a:ext cx="11025188" cy="30777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1"/>
                </a:solidFill>
                <a:latin typeface="+mn-lt"/>
                <a:ea typeface="+mn-ea"/>
                <a:cs typeface="Segoe UI Semilight" panose="020B04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Segoe UI Semilight" panose="020B0402040204020203" pitchFamily="34" charset="0"/>
              </a:rPr>
              <a:t>Block Dev/Ops from directly accessing the cloud (portal/</a:t>
            </a:r>
            <a:r>
              <a:rPr kumimoji="0" lang="en-US" sz="2000" b="0" i="0" u="none" strike="noStrike" kern="1200" cap="none" spc="0" normalizeH="0" baseline="0" noProof="0" err="1">
                <a:ln>
                  <a:noFill/>
                </a:ln>
                <a:solidFill>
                  <a:srgbClr val="0078D4"/>
                </a:solidFill>
                <a:effectLst/>
                <a:uLnTx/>
                <a:uFillTx/>
                <a:latin typeface="Segoe UI"/>
                <a:ea typeface="+mn-ea"/>
                <a:cs typeface="Segoe UI Semilight" panose="020B0402040204020203" pitchFamily="34" charset="0"/>
              </a:rPr>
              <a:t>api</a:t>
            </a:r>
            <a:r>
              <a:rPr kumimoji="0" lang="en-US" sz="2000" b="0" i="0" u="none" strike="noStrike" kern="1200" cap="none" spc="0" normalizeH="0" baseline="0" noProof="0">
                <a:ln>
                  <a:noFill/>
                </a:ln>
                <a:solidFill>
                  <a:srgbClr val="0078D4"/>
                </a:solidFill>
                <a:effectLst/>
                <a:uLnTx/>
                <a:uFillTx/>
                <a:latin typeface="Segoe UI"/>
                <a:ea typeface="+mn-ea"/>
                <a:cs typeface="Segoe UI Semilight" panose="020B0402040204020203" pitchFamily="34" charset="0"/>
              </a:rPr>
              <a:t>/cli) to attain control</a:t>
            </a:r>
          </a:p>
        </p:txBody>
      </p:sp>
      <p:sp>
        <p:nvSpPr>
          <p:cNvPr id="32" name="Rectangle 31">
            <a:extLst>
              <a:ext uri="{FF2B5EF4-FFF2-40B4-BE49-F238E27FC236}">
                <a16:creationId xmlns:a16="http://schemas.microsoft.com/office/drawing/2014/main" id="{710318D8-7B3D-4561-8D84-104DF2ED70B2}"/>
              </a:ext>
            </a:extLst>
          </p:cNvPr>
          <p:cNvSpPr/>
          <p:nvPr/>
        </p:nvSpPr>
        <p:spPr bwMode="auto">
          <a:xfrm>
            <a:off x="836958" y="3320412"/>
            <a:ext cx="1649832" cy="217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panose="020B0502040204020203" pitchFamily="34" charset="0"/>
              </a:rPr>
              <a:t>Developers</a:t>
            </a:r>
          </a:p>
        </p:txBody>
      </p:sp>
      <p:cxnSp>
        <p:nvCxnSpPr>
          <p:cNvPr id="33" name="Straight Connector 32">
            <a:extLst>
              <a:ext uri="{FF2B5EF4-FFF2-40B4-BE49-F238E27FC236}">
                <a16:creationId xmlns:a16="http://schemas.microsoft.com/office/drawing/2014/main" id="{6E3F911B-6F3D-4D28-8C88-0C4BCA7A4EAE}"/>
              </a:ext>
            </a:extLst>
          </p:cNvPr>
          <p:cNvCxnSpPr>
            <a:cxnSpLocks/>
          </p:cNvCxnSpPr>
          <p:nvPr/>
        </p:nvCxnSpPr>
        <p:spPr>
          <a:xfrm>
            <a:off x="1978644" y="3845124"/>
            <a:ext cx="1204785" cy="0"/>
          </a:xfrm>
          <a:prstGeom prst="line">
            <a:avLst/>
          </a:prstGeom>
          <a:noFill/>
          <a:ln w="25400" cap="rnd" cmpd="sng" algn="ctr">
            <a:solidFill>
              <a:srgbClr val="E6E6E6">
                <a:lumMod val="75000"/>
              </a:srgbClr>
            </a:solidFill>
            <a:prstDash val="sysDash"/>
            <a:headEnd type="none"/>
            <a:tailEnd type="arrow" w="lg" len="med"/>
          </a:ln>
          <a:effectLst/>
        </p:spPr>
      </p:cxnSp>
      <p:sp>
        <p:nvSpPr>
          <p:cNvPr id="34" name="people_4">
            <a:extLst>
              <a:ext uri="{FF2B5EF4-FFF2-40B4-BE49-F238E27FC236}">
                <a16:creationId xmlns:a16="http://schemas.microsoft.com/office/drawing/2014/main" id="{D104438F-8697-4BF4-924A-6907088CDF7E}"/>
              </a:ext>
            </a:extLst>
          </p:cNvPr>
          <p:cNvSpPr>
            <a:spLocks noChangeAspect="1" noEditPoints="1"/>
          </p:cNvSpPr>
          <p:nvPr/>
        </p:nvSpPr>
        <p:spPr bwMode="auto">
          <a:xfrm>
            <a:off x="1440157" y="2605422"/>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 name="Rectangle 34">
            <a:extLst>
              <a:ext uri="{FF2B5EF4-FFF2-40B4-BE49-F238E27FC236}">
                <a16:creationId xmlns:a16="http://schemas.microsoft.com/office/drawing/2014/main" id="{3D936F3F-1B66-421C-B3FE-C374BEEC4A46}"/>
              </a:ext>
            </a:extLst>
          </p:cNvPr>
          <p:cNvSpPr/>
          <p:nvPr/>
        </p:nvSpPr>
        <p:spPr bwMode="auto">
          <a:xfrm>
            <a:off x="836958" y="4842106"/>
            <a:ext cx="1649832" cy="217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panose="020B0502040204020203" pitchFamily="34" charset="0"/>
              </a:rPr>
              <a:t>Operations</a:t>
            </a:r>
          </a:p>
        </p:txBody>
      </p:sp>
      <p:sp>
        <p:nvSpPr>
          <p:cNvPr id="38" name="people_4">
            <a:extLst>
              <a:ext uri="{FF2B5EF4-FFF2-40B4-BE49-F238E27FC236}">
                <a16:creationId xmlns:a16="http://schemas.microsoft.com/office/drawing/2014/main" id="{FF0370C9-C298-4313-9C41-552ECD91AF7A}"/>
              </a:ext>
            </a:extLst>
          </p:cNvPr>
          <p:cNvSpPr>
            <a:spLocks noChangeAspect="1" noEditPoints="1"/>
          </p:cNvSpPr>
          <p:nvPr/>
        </p:nvSpPr>
        <p:spPr bwMode="auto">
          <a:xfrm>
            <a:off x="1440157" y="4118856"/>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cxnSp>
        <p:nvCxnSpPr>
          <p:cNvPr id="42" name="Straight Connector 41">
            <a:extLst>
              <a:ext uri="{FF2B5EF4-FFF2-40B4-BE49-F238E27FC236}">
                <a16:creationId xmlns:a16="http://schemas.microsoft.com/office/drawing/2014/main" id="{877FF74F-F554-4585-9306-34F0EB763163}"/>
              </a:ext>
            </a:extLst>
          </p:cNvPr>
          <p:cNvCxnSpPr>
            <a:cxnSpLocks/>
          </p:cNvCxnSpPr>
          <p:nvPr/>
        </p:nvCxnSpPr>
        <p:spPr>
          <a:xfrm>
            <a:off x="5695950" y="3845124"/>
            <a:ext cx="990600" cy="0"/>
          </a:xfrm>
          <a:prstGeom prst="line">
            <a:avLst/>
          </a:prstGeom>
          <a:noFill/>
          <a:ln w="25400" cap="rnd" cmpd="sng" algn="ctr">
            <a:solidFill>
              <a:srgbClr val="E6E6E6">
                <a:lumMod val="75000"/>
              </a:srgbClr>
            </a:solidFill>
            <a:prstDash val="sysDash"/>
            <a:headEnd type="none"/>
            <a:tailEnd type="arrow" w="lg" len="med"/>
          </a:ln>
          <a:effectLst/>
        </p:spPr>
      </p:cxnSp>
      <p:grpSp>
        <p:nvGrpSpPr>
          <p:cNvPr id="43" name="Group 42">
            <a:extLst>
              <a:ext uri="{FF2B5EF4-FFF2-40B4-BE49-F238E27FC236}">
                <a16:creationId xmlns:a16="http://schemas.microsoft.com/office/drawing/2014/main" id="{FF58D8B5-B80A-45F6-885E-5118642068B5}"/>
              </a:ext>
            </a:extLst>
          </p:cNvPr>
          <p:cNvGrpSpPr/>
          <p:nvPr/>
        </p:nvGrpSpPr>
        <p:grpSpPr>
          <a:xfrm>
            <a:off x="5511310" y="2906651"/>
            <a:ext cx="184640" cy="1780024"/>
            <a:chOff x="2124673" y="2295425"/>
            <a:chExt cx="164160" cy="1599158"/>
          </a:xfrm>
          <a:solidFill>
            <a:srgbClr val="BAD80A"/>
          </a:solidFill>
        </p:grpSpPr>
        <p:sp>
          <p:nvSpPr>
            <p:cNvPr id="44" name="Right Triangle 43">
              <a:extLst>
                <a:ext uri="{FF2B5EF4-FFF2-40B4-BE49-F238E27FC236}">
                  <a16:creationId xmlns:a16="http://schemas.microsoft.com/office/drawing/2014/main" id="{51DD0A4D-3CF8-437F-85F0-57A05F447003}"/>
                </a:ext>
              </a:extLst>
            </p:cNvPr>
            <p:cNvSpPr/>
            <p:nvPr/>
          </p:nvSpPr>
          <p:spPr bwMode="auto">
            <a:xfrm>
              <a:off x="2124673" y="2295425"/>
              <a:ext cx="164160" cy="270486"/>
            </a:xfrm>
            <a:prstGeom prst="rtTriangle">
              <a:avLst/>
            </a:prstGeom>
            <a:solidFill>
              <a:srgbClr val="0D0D0D">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ight Triangle 44">
              <a:extLst>
                <a:ext uri="{FF2B5EF4-FFF2-40B4-BE49-F238E27FC236}">
                  <a16:creationId xmlns:a16="http://schemas.microsoft.com/office/drawing/2014/main" id="{EE54BDF3-7637-4C19-9255-CF9B78B56351}"/>
                </a:ext>
              </a:extLst>
            </p:cNvPr>
            <p:cNvSpPr/>
            <p:nvPr/>
          </p:nvSpPr>
          <p:spPr bwMode="auto">
            <a:xfrm flipV="1">
              <a:off x="2124673" y="3622436"/>
              <a:ext cx="164160" cy="272147"/>
            </a:xfrm>
            <a:prstGeom prst="rtTriangle">
              <a:avLst/>
            </a:prstGeom>
            <a:solidFill>
              <a:srgbClr val="0D0D0D">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6" name="Rectangle 45">
            <a:extLst>
              <a:ext uri="{FF2B5EF4-FFF2-40B4-BE49-F238E27FC236}">
                <a16:creationId xmlns:a16="http://schemas.microsoft.com/office/drawing/2014/main" id="{D91F8086-9B47-4ED4-80FB-3F206355D248}"/>
              </a:ext>
            </a:extLst>
          </p:cNvPr>
          <p:cNvSpPr/>
          <p:nvPr/>
        </p:nvSpPr>
        <p:spPr bwMode="auto">
          <a:xfrm>
            <a:off x="3467793" y="2904801"/>
            <a:ext cx="2074157" cy="1781874"/>
          </a:xfrm>
          <a:prstGeom prst="rect">
            <a:avLst/>
          </a:prstGeom>
          <a:solidFill>
            <a:srgbClr val="0078D4"/>
          </a:solidFill>
          <a:ln w="10795" cap="flat" cmpd="sng" algn="ctr">
            <a:noFill/>
            <a:prstDash val="solid"/>
          </a:ln>
          <a:effectLst>
            <a:outerShdw blurRad="254000" dist="50800" dir="2700000" algn="tl" rotWithShape="0">
              <a:prstClr val="black">
                <a:alpha val="24000"/>
              </a:prstClr>
            </a:outerShdw>
          </a:effectLst>
        </p:spPr>
        <p:txBody>
          <a:bodyPr vert="horz" wrap="square" lIns="179285" tIns="89642" rIns="89642" bIns="89642" numCol="1" rtlCol="0" anchor="ctr" anchorCtr="0" compatLnSpc="1">
            <a:prstTxWarp prst="textNoShape">
              <a:avLst/>
            </a:prstTxWarp>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47" name="people_4">
            <a:extLst>
              <a:ext uri="{FF2B5EF4-FFF2-40B4-BE49-F238E27FC236}">
                <a16:creationId xmlns:a16="http://schemas.microsoft.com/office/drawing/2014/main" id="{C0565528-EC6E-433B-9F84-7209A5D7589C}"/>
              </a:ext>
            </a:extLst>
          </p:cNvPr>
          <p:cNvSpPr>
            <a:spLocks noChangeAspect="1" noEditPoints="1"/>
          </p:cNvSpPr>
          <p:nvPr/>
        </p:nvSpPr>
        <p:spPr bwMode="auto">
          <a:xfrm>
            <a:off x="4283154" y="3190856"/>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 name="Rectangle 47">
            <a:extLst>
              <a:ext uri="{FF2B5EF4-FFF2-40B4-BE49-F238E27FC236}">
                <a16:creationId xmlns:a16="http://schemas.microsoft.com/office/drawing/2014/main" id="{4D3F724C-0C37-4D27-9318-0F8D5FA17200}"/>
              </a:ext>
            </a:extLst>
          </p:cNvPr>
          <p:cNvSpPr/>
          <p:nvPr/>
        </p:nvSpPr>
        <p:spPr bwMode="auto">
          <a:xfrm>
            <a:off x="3434137" y="4085108"/>
            <a:ext cx="2141468"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panose="020B0502040204020203" pitchFamily="34" charset="0"/>
              </a:rPr>
              <a:t>Cloud Engineers responsible for Cloud environment</a:t>
            </a:r>
          </a:p>
        </p:txBody>
      </p:sp>
      <p:sp>
        <p:nvSpPr>
          <p:cNvPr id="50" name="Freeform: Shape 49">
            <a:extLst>
              <a:ext uri="{FF2B5EF4-FFF2-40B4-BE49-F238E27FC236}">
                <a16:creationId xmlns:a16="http://schemas.microsoft.com/office/drawing/2014/main" id="{C1B1B974-7C7E-47C5-8295-838FA693567A}"/>
              </a:ext>
            </a:extLst>
          </p:cNvPr>
          <p:cNvSpPr/>
          <p:nvPr/>
        </p:nvSpPr>
        <p:spPr bwMode="auto">
          <a:xfrm rot="1901075">
            <a:off x="3675138" y="3189302"/>
            <a:ext cx="512672" cy="601130"/>
          </a:xfrm>
          <a:custGeom>
            <a:avLst/>
            <a:gdLst>
              <a:gd name="connsiteX0" fmla="*/ 109525 w 621897"/>
              <a:gd name="connsiteY0" fmla="*/ 8575 h 729201"/>
              <a:gd name="connsiteX1" fmla="*/ 188636 w 621897"/>
              <a:gd name="connsiteY1" fmla="*/ 27299 h 729201"/>
              <a:gd name="connsiteX2" fmla="*/ 399503 w 621897"/>
              <a:gd name="connsiteY2" fmla="*/ 368929 h 729201"/>
              <a:gd name="connsiteX3" fmla="*/ 403603 w 621897"/>
              <a:gd name="connsiteY3" fmla="*/ 366399 h 729201"/>
              <a:gd name="connsiteX4" fmla="*/ 236194 w 621897"/>
              <a:gd name="connsiteY4" fmla="*/ 95176 h 729201"/>
              <a:gd name="connsiteX5" fmla="*/ 250891 w 621897"/>
              <a:gd name="connsiteY5" fmla="*/ 33077 h 729201"/>
              <a:gd name="connsiteX6" fmla="*/ 312990 w 621897"/>
              <a:gd name="connsiteY6" fmla="*/ 47774 h 729201"/>
              <a:gd name="connsiteX7" fmla="*/ 469363 w 621897"/>
              <a:gd name="connsiteY7" fmla="*/ 301117 h 729201"/>
              <a:gd name="connsiteX8" fmla="*/ 469363 w 621897"/>
              <a:gd name="connsiteY8" fmla="*/ 240287 h 729201"/>
              <a:gd name="connsiteX9" fmla="*/ 515943 w 621897"/>
              <a:gd name="connsiteY9" fmla="*/ 170013 h 729201"/>
              <a:gd name="connsiteX10" fmla="*/ 545630 w 621897"/>
              <a:gd name="connsiteY10" fmla="*/ 164020 h 729201"/>
              <a:gd name="connsiteX11" fmla="*/ 621897 w 621897"/>
              <a:gd name="connsiteY11" fmla="*/ 240287 h 729201"/>
              <a:gd name="connsiteX12" fmla="*/ 621896 w 621897"/>
              <a:gd name="connsiteY12" fmla="*/ 500006 h 729201"/>
              <a:gd name="connsiteX13" fmla="*/ 620019 w 621897"/>
              <a:gd name="connsiteY13" fmla="*/ 509302 h 729201"/>
              <a:gd name="connsiteX14" fmla="*/ 619530 w 621897"/>
              <a:gd name="connsiteY14" fmla="*/ 521458 h 729201"/>
              <a:gd name="connsiteX15" fmla="*/ 615979 w 621897"/>
              <a:gd name="connsiteY15" fmla="*/ 529313 h 729201"/>
              <a:gd name="connsiteX16" fmla="*/ 615903 w 621897"/>
              <a:gd name="connsiteY16" fmla="*/ 529692 h 729201"/>
              <a:gd name="connsiteX17" fmla="*/ 615614 w 621897"/>
              <a:gd name="connsiteY17" fmla="*/ 530121 h 729201"/>
              <a:gd name="connsiteX18" fmla="*/ 608607 w 621897"/>
              <a:gd name="connsiteY18" fmla="*/ 545620 h 729201"/>
              <a:gd name="connsiteX19" fmla="*/ 588552 w 621897"/>
              <a:gd name="connsiteY19" fmla="*/ 564386 h 729201"/>
              <a:gd name="connsiteX20" fmla="*/ 338250 w 621897"/>
              <a:gd name="connsiteY20" fmla="*/ 718883 h 729201"/>
              <a:gd name="connsiteX21" fmla="*/ 243061 w 621897"/>
              <a:gd name="connsiteY21" fmla="*/ 696354 h 729201"/>
              <a:gd name="connsiteX22" fmla="*/ 139876 w 621897"/>
              <a:gd name="connsiteY22" fmla="*/ 529182 h 729201"/>
              <a:gd name="connsiteX23" fmla="*/ 139877 w 621897"/>
              <a:gd name="connsiteY23" fmla="*/ 529181 h 729201"/>
              <a:gd name="connsiteX24" fmla="*/ 6731 w 621897"/>
              <a:gd name="connsiteY24" fmla="*/ 313471 h 729201"/>
              <a:gd name="connsiteX25" fmla="*/ 21429 w 621897"/>
              <a:gd name="connsiteY25" fmla="*/ 251372 h 729201"/>
              <a:gd name="connsiteX26" fmla="*/ 83528 w 621897"/>
              <a:gd name="connsiteY26" fmla="*/ 266069 h 729201"/>
              <a:gd name="connsiteX27" fmla="*/ 216673 w 621897"/>
              <a:gd name="connsiteY27" fmla="*/ 481780 h 729201"/>
              <a:gd name="connsiteX28" fmla="*/ 220773 w 621897"/>
              <a:gd name="connsiteY28" fmla="*/ 479249 h 729201"/>
              <a:gd name="connsiteX29" fmla="*/ 39932 w 621897"/>
              <a:gd name="connsiteY29" fmla="*/ 186266 h 729201"/>
              <a:gd name="connsiteX30" fmla="*/ 54630 w 621897"/>
              <a:gd name="connsiteY30" fmla="*/ 124166 h 729201"/>
              <a:gd name="connsiteX31" fmla="*/ 116729 w 621897"/>
              <a:gd name="connsiteY31" fmla="*/ 138864 h 729201"/>
              <a:gd name="connsiteX32" fmla="*/ 297570 w 621897"/>
              <a:gd name="connsiteY32" fmla="*/ 431847 h 729201"/>
              <a:gd name="connsiteX33" fmla="*/ 301670 w 621897"/>
              <a:gd name="connsiteY33" fmla="*/ 429316 h 729201"/>
              <a:gd name="connsiteX34" fmla="*/ 90802 w 621897"/>
              <a:gd name="connsiteY34" fmla="*/ 87686 h 729201"/>
              <a:gd name="connsiteX35" fmla="*/ 109525 w 621897"/>
              <a:gd name="connsiteY35" fmla="*/ 8575 h 72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21897" h="729201">
                <a:moveTo>
                  <a:pt x="109525" y="8575"/>
                </a:moveTo>
                <a:cubicBezTo>
                  <a:pt x="136541" y="-8100"/>
                  <a:pt x="171961" y="283"/>
                  <a:pt x="188636" y="27299"/>
                </a:cubicBezTo>
                <a:lnTo>
                  <a:pt x="399503" y="368929"/>
                </a:lnTo>
                <a:lnTo>
                  <a:pt x="403603" y="366399"/>
                </a:lnTo>
                <a:lnTo>
                  <a:pt x="236194" y="95176"/>
                </a:lnTo>
                <a:cubicBezTo>
                  <a:pt x="223104" y="73970"/>
                  <a:pt x="229684" y="46167"/>
                  <a:pt x="250891" y="33077"/>
                </a:cubicBezTo>
                <a:cubicBezTo>
                  <a:pt x="272097" y="19987"/>
                  <a:pt x="299901" y="26568"/>
                  <a:pt x="312990" y="47774"/>
                </a:cubicBezTo>
                <a:lnTo>
                  <a:pt x="469363" y="301117"/>
                </a:lnTo>
                <a:lnTo>
                  <a:pt x="469363" y="240287"/>
                </a:lnTo>
                <a:cubicBezTo>
                  <a:pt x="469363" y="208696"/>
                  <a:pt x="488570" y="181591"/>
                  <a:pt x="515943" y="170013"/>
                </a:cubicBezTo>
                <a:cubicBezTo>
                  <a:pt x="525068" y="166154"/>
                  <a:pt x="535100" y="164020"/>
                  <a:pt x="545630" y="164020"/>
                </a:cubicBezTo>
                <a:cubicBezTo>
                  <a:pt x="587751" y="164020"/>
                  <a:pt x="621897" y="198166"/>
                  <a:pt x="621897" y="240287"/>
                </a:cubicBezTo>
                <a:cubicBezTo>
                  <a:pt x="621897" y="326860"/>
                  <a:pt x="621896" y="413433"/>
                  <a:pt x="621896" y="500006"/>
                </a:cubicBezTo>
                <a:lnTo>
                  <a:pt x="620019" y="509302"/>
                </a:lnTo>
                <a:lnTo>
                  <a:pt x="619530" y="521458"/>
                </a:lnTo>
                <a:lnTo>
                  <a:pt x="615979" y="529313"/>
                </a:lnTo>
                <a:lnTo>
                  <a:pt x="615903" y="529692"/>
                </a:lnTo>
                <a:lnTo>
                  <a:pt x="615614" y="530121"/>
                </a:lnTo>
                <a:lnTo>
                  <a:pt x="608607" y="545620"/>
                </a:lnTo>
                <a:cubicBezTo>
                  <a:pt x="603404" y="552945"/>
                  <a:pt x="596678" y="559370"/>
                  <a:pt x="588552" y="564386"/>
                </a:cubicBezTo>
                <a:lnTo>
                  <a:pt x="338250" y="718883"/>
                </a:lnTo>
                <a:cubicBezTo>
                  <a:pt x="305744" y="738947"/>
                  <a:pt x="263126" y="728861"/>
                  <a:pt x="243061" y="696354"/>
                </a:cubicBezTo>
                <a:lnTo>
                  <a:pt x="139876" y="529182"/>
                </a:lnTo>
                <a:lnTo>
                  <a:pt x="139877" y="529181"/>
                </a:lnTo>
                <a:lnTo>
                  <a:pt x="6731" y="313471"/>
                </a:lnTo>
                <a:cubicBezTo>
                  <a:pt x="-6358" y="292264"/>
                  <a:pt x="222" y="264461"/>
                  <a:pt x="21429" y="251372"/>
                </a:cubicBezTo>
                <a:cubicBezTo>
                  <a:pt x="42635" y="238282"/>
                  <a:pt x="70439" y="244862"/>
                  <a:pt x="83528" y="266069"/>
                </a:cubicBezTo>
                <a:lnTo>
                  <a:pt x="216673" y="481780"/>
                </a:lnTo>
                <a:lnTo>
                  <a:pt x="220773" y="479249"/>
                </a:lnTo>
                <a:lnTo>
                  <a:pt x="39932" y="186266"/>
                </a:lnTo>
                <a:cubicBezTo>
                  <a:pt x="26843" y="165059"/>
                  <a:pt x="33423" y="137256"/>
                  <a:pt x="54630" y="124166"/>
                </a:cubicBezTo>
                <a:cubicBezTo>
                  <a:pt x="75836" y="111077"/>
                  <a:pt x="103640" y="117657"/>
                  <a:pt x="116729" y="138864"/>
                </a:cubicBezTo>
                <a:lnTo>
                  <a:pt x="297570" y="431847"/>
                </a:lnTo>
                <a:lnTo>
                  <a:pt x="301670" y="429316"/>
                </a:lnTo>
                <a:lnTo>
                  <a:pt x="90802" y="87686"/>
                </a:lnTo>
                <a:cubicBezTo>
                  <a:pt x="74127" y="60670"/>
                  <a:pt x="82509" y="25251"/>
                  <a:pt x="109525" y="8575"/>
                </a:cubicBezTo>
                <a:close/>
              </a:path>
            </a:pathLst>
          </a:custGeom>
          <a:solidFill>
            <a:srgbClr val="FF9900"/>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4676B688-6D8B-49AD-8A13-DD6EDDDAECE5}"/>
              </a:ext>
            </a:extLst>
          </p:cNvPr>
          <p:cNvSpPr/>
          <p:nvPr/>
        </p:nvSpPr>
        <p:spPr bwMode="auto">
          <a:xfrm>
            <a:off x="7619122" y="2080336"/>
            <a:ext cx="3599874" cy="3599874"/>
          </a:xfrm>
          <a:prstGeom prst="ellipse">
            <a:avLst/>
          </a:prstGeom>
          <a:solidFill>
            <a:srgbClr val="FFFFFF">
              <a:lumMod val="95000"/>
            </a:srgb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7" name="cloud">
            <a:extLst>
              <a:ext uri="{FF2B5EF4-FFF2-40B4-BE49-F238E27FC236}">
                <a16:creationId xmlns:a16="http://schemas.microsoft.com/office/drawing/2014/main" id="{E3949E19-99D8-41C8-A54D-DE8557D16EE9}"/>
              </a:ext>
            </a:extLst>
          </p:cNvPr>
          <p:cNvSpPr>
            <a:spLocks noChangeAspect="1"/>
          </p:cNvSpPr>
          <p:nvPr/>
        </p:nvSpPr>
        <p:spPr bwMode="auto">
          <a:xfrm flipH="1">
            <a:off x="8325050" y="3059517"/>
            <a:ext cx="2258961" cy="143917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 name="connsiteX0" fmla="*/ 8169 w 10000"/>
              <a:gd name="connsiteY0" fmla="*/ 9954 h 10000"/>
              <a:gd name="connsiteX1" fmla="*/ 2558 w 10000"/>
              <a:gd name="connsiteY1" fmla="*/ 10000 h 10000"/>
              <a:gd name="connsiteX2" fmla="*/ 2558 w 10000"/>
              <a:gd name="connsiteY2" fmla="*/ 10000 h 10000"/>
              <a:gd name="connsiteX3" fmla="*/ 2500 w 10000"/>
              <a:gd name="connsiteY3" fmla="*/ 10000 h 10000"/>
              <a:gd name="connsiteX4" fmla="*/ 0 w 10000"/>
              <a:gd name="connsiteY4" fmla="*/ 5991 h 10000"/>
              <a:gd name="connsiteX5" fmla="*/ 2500 w 10000"/>
              <a:gd name="connsiteY5" fmla="*/ 2028 h 10000"/>
              <a:gd name="connsiteX6" fmla="*/ 3023 w 10000"/>
              <a:gd name="connsiteY6" fmla="*/ 2074 h 10000"/>
              <a:gd name="connsiteX7" fmla="*/ 5349 w 10000"/>
              <a:gd name="connsiteY7" fmla="*/ 0 h 10000"/>
              <a:gd name="connsiteX8" fmla="*/ 8081 w 10000"/>
              <a:gd name="connsiteY8" fmla="*/ 3917 h 10000"/>
              <a:gd name="connsiteX9" fmla="*/ 8081 w 10000"/>
              <a:gd name="connsiteY9" fmla="*/ 3917 h 10000"/>
              <a:gd name="connsiteX10" fmla="*/ 10000 w 10000"/>
              <a:gd name="connsiteY10" fmla="*/ 6959 h 10000"/>
              <a:gd name="connsiteX11" fmla="*/ 8169 w 10000"/>
              <a:gd name="connsiteY11" fmla="*/ 995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000">
                <a:moveTo>
                  <a:pt x="8169" y="9954"/>
                </a:moveTo>
                <a:lnTo>
                  <a:pt x="2558" y="10000"/>
                </a:lnTo>
                <a:lnTo>
                  <a:pt x="2558" y="10000"/>
                </a:lnTo>
                <a:lnTo>
                  <a:pt x="2500" y="10000"/>
                </a:lnTo>
                <a:cubicBezTo>
                  <a:pt x="1134" y="10000"/>
                  <a:pt x="0" y="8203"/>
                  <a:pt x="0" y="5991"/>
                </a:cubicBezTo>
                <a:cubicBezTo>
                  <a:pt x="0" y="3779"/>
                  <a:pt x="1134" y="2028"/>
                  <a:pt x="2500" y="2028"/>
                </a:cubicBezTo>
                <a:cubicBezTo>
                  <a:pt x="2674" y="2028"/>
                  <a:pt x="2849" y="2028"/>
                  <a:pt x="3023" y="2074"/>
                </a:cubicBezTo>
                <a:cubicBezTo>
                  <a:pt x="3517" y="829"/>
                  <a:pt x="4360" y="0"/>
                  <a:pt x="5349" y="0"/>
                </a:cubicBezTo>
                <a:cubicBezTo>
                  <a:pt x="6773" y="0"/>
                  <a:pt x="7936" y="1705"/>
                  <a:pt x="8081" y="3917"/>
                </a:cubicBezTo>
                <a:lnTo>
                  <a:pt x="8081" y="3917"/>
                </a:lnTo>
                <a:cubicBezTo>
                  <a:pt x="9157" y="3917"/>
                  <a:pt x="10000" y="5253"/>
                  <a:pt x="10000" y="6959"/>
                </a:cubicBezTo>
                <a:cubicBezTo>
                  <a:pt x="10000" y="8571"/>
                  <a:pt x="9186" y="9908"/>
                  <a:pt x="8169" y="9954"/>
                </a:cubicBezTo>
                <a:close/>
              </a:path>
            </a:pathLst>
          </a:custGeom>
          <a:solidFill>
            <a:srgbClr val="0078D4"/>
          </a:solidFill>
          <a:ln w="22225" cap="sq">
            <a:solidFill>
              <a:srgbClr val="0078D4"/>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pic>
        <p:nvPicPr>
          <p:cNvPr id="23" name="Graphic 22">
            <a:extLst>
              <a:ext uri="{FF2B5EF4-FFF2-40B4-BE49-F238E27FC236}">
                <a16:creationId xmlns:a16="http://schemas.microsoft.com/office/drawing/2014/main" id="{A929C4EE-D02D-44EF-A537-75420730DB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69286" y="3798281"/>
            <a:ext cx="418591" cy="418591"/>
          </a:xfrm>
          <a:prstGeom prst="rect">
            <a:avLst/>
          </a:prstGeom>
        </p:spPr>
      </p:pic>
      <p:pic>
        <p:nvPicPr>
          <p:cNvPr id="25" name="Graphic 24">
            <a:extLst>
              <a:ext uri="{FF2B5EF4-FFF2-40B4-BE49-F238E27FC236}">
                <a16:creationId xmlns:a16="http://schemas.microsoft.com/office/drawing/2014/main" id="{85ED3640-0866-4155-96D8-5FB5358D63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88970" y="3821466"/>
            <a:ext cx="418591" cy="418591"/>
          </a:xfrm>
          <a:prstGeom prst="rect">
            <a:avLst/>
          </a:prstGeom>
        </p:spPr>
      </p:pic>
      <p:pic>
        <p:nvPicPr>
          <p:cNvPr id="26" name="Graphic 25">
            <a:extLst>
              <a:ext uri="{FF2B5EF4-FFF2-40B4-BE49-F238E27FC236}">
                <a16:creationId xmlns:a16="http://schemas.microsoft.com/office/drawing/2014/main" id="{8CEB63FC-B8BC-4043-B651-180B2C4C412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77742" y="3882751"/>
            <a:ext cx="418592" cy="310861"/>
          </a:xfrm>
          <a:prstGeom prst="rect">
            <a:avLst/>
          </a:prstGeom>
        </p:spPr>
      </p:pic>
      <p:pic>
        <p:nvPicPr>
          <p:cNvPr id="27" name="Graphic 26">
            <a:extLst>
              <a:ext uri="{FF2B5EF4-FFF2-40B4-BE49-F238E27FC236}">
                <a16:creationId xmlns:a16="http://schemas.microsoft.com/office/drawing/2014/main" id="{82F09E40-5B69-459C-8876-5CE51C38D89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272602" y="3722081"/>
            <a:ext cx="435335" cy="485566"/>
          </a:xfrm>
          <a:prstGeom prst="rect">
            <a:avLst/>
          </a:prstGeom>
        </p:spPr>
      </p:pic>
      <p:pic>
        <p:nvPicPr>
          <p:cNvPr id="28" name="Graphic 27">
            <a:extLst>
              <a:ext uri="{FF2B5EF4-FFF2-40B4-BE49-F238E27FC236}">
                <a16:creationId xmlns:a16="http://schemas.microsoft.com/office/drawing/2014/main" id="{F738301D-56D1-489E-85DB-8508AAF50F9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295510" y="3821466"/>
            <a:ext cx="418591" cy="418591"/>
          </a:xfrm>
          <a:prstGeom prst="rect">
            <a:avLst/>
          </a:prstGeom>
        </p:spPr>
      </p:pic>
      <p:pic>
        <p:nvPicPr>
          <p:cNvPr id="30" name="Picture 6" descr="Related image">
            <a:extLst>
              <a:ext uri="{FF2B5EF4-FFF2-40B4-BE49-F238E27FC236}">
                <a16:creationId xmlns:a16="http://schemas.microsoft.com/office/drawing/2014/main" id="{74EF1181-8150-4103-BD0C-6A24A32768C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5407" y="3424861"/>
            <a:ext cx="1111190" cy="823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6287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3514D-E920-4920-8BF4-00A66640F40F}"/>
              </a:ext>
            </a:extLst>
          </p:cNvPr>
          <p:cNvSpPr>
            <a:spLocks noGrp="1"/>
          </p:cNvSpPr>
          <p:nvPr>
            <p:ph type="title"/>
          </p:nvPr>
        </p:nvSpPr>
        <p:spPr/>
        <p:txBody>
          <a:bodyPr/>
          <a:lstStyle/>
          <a:p>
            <a:r>
              <a:rPr lang="en-US">
                <a:cs typeface="Calibri Light"/>
              </a:rPr>
              <a:t>Azure Governance Practice Building</a:t>
            </a:r>
          </a:p>
        </p:txBody>
      </p:sp>
      <p:sp>
        <p:nvSpPr>
          <p:cNvPr id="3" name="Content Placeholder 2">
            <a:extLst>
              <a:ext uri="{FF2B5EF4-FFF2-40B4-BE49-F238E27FC236}">
                <a16:creationId xmlns:a16="http://schemas.microsoft.com/office/drawing/2014/main" id="{3A1CC849-4CDC-4CE4-A8BD-FE63A5AC1A49}"/>
              </a:ext>
            </a:extLst>
          </p:cNvPr>
          <p:cNvSpPr>
            <a:spLocks noGrp="1"/>
          </p:cNvSpPr>
          <p:nvPr>
            <p:ph idx="1"/>
          </p:nvPr>
        </p:nvSpPr>
        <p:spPr>
          <a:xfrm>
            <a:off x="838200" y="1690688"/>
            <a:ext cx="10515600" cy="4486275"/>
          </a:xfrm>
        </p:spPr>
        <p:txBody>
          <a:bodyPr vert="horz" lIns="91440" tIns="45720" rIns="91440" bIns="45720" rtlCol="0" anchor="t">
            <a:normAutofit fontScale="55000" lnSpcReduction="20000"/>
          </a:bodyPr>
          <a:lstStyle/>
          <a:p>
            <a:pPr>
              <a:buFont typeface="Wingdings" panose="020B0604020202020204" pitchFamily="34" charset="0"/>
              <a:buChar char="Ø"/>
            </a:pPr>
            <a:r>
              <a:rPr lang="en-US" dirty="0">
                <a:cs typeface="Calibri"/>
              </a:rPr>
              <a:t>The key questions to ask end customers would be the ones that will have them thinking along the </a:t>
            </a:r>
            <a:r>
              <a:rPr lang="en-US" b="1" dirty="0">
                <a:cs typeface="Calibri"/>
              </a:rPr>
              <a:t>areas of security, compliance and cost</a:t>
            </a:r>
            <a:r>
              <a:rPr lang="en-US" dirty="0">
                <a:cs typeface="Calibri"/>
              </a:rPr>
              <a:t> </a:t>
            </a:r>
            <a:endParaRPr lang="en-US" dirty="0"/>
          </a:p>
          <a:p>
            <a:pPr>
              <a:buFont typeface="Wingdings" panose="020B0604020202020204" pitchFamily="34" charset="0"/>
              <a:buChar char="Ø"/>
            </a:pPr>
            <a:r>
              <a:rPr lang="en-US" dirty="0">
                <a:cs typeface="Calibri"/>
              </a:rPr>
              <a:t>Are they complaint to the </a:t>
            </a:r>
            <a:r>
              <a:rPr lang="en-US" b="1" dirty="0">
                <a:cs typeface="Calibri"/>
              </a:rPr>
              <a:t>industry compliance </a:t>
            </a:r>
            <a:r>
              <a:rPr lang="en-US" dirty="0">
                <a:cs typeface="Calibri"/>
              </a:rPr>
              <a:t>requirements like </a:t>
            </a:r>
            <a:r>
              <a:rPr lang="en-US" b="1" dirty="0">
                <a:cs typeface="Calibri"/>
              </a:rPr>
              <a:t>PCI, ISO, SOC, CIS?</a:t>
            </a:r>
          </a:p>
          <a:p>
            <a:pPr>
              <a:buFont typeface="Wingdings" panose="020B0604020202020204" pitchFamily="34" charset="0"/>
              <a:buChar char="Ø"/>
            </a:pPr>
            <a:r>
              <a:rPr lang="en-US" dirty="0">
                <a:cs typeface="Calibri"/>
              </a:rPr>
              <a:t>Are they having automated triggers in place to </a:t>
            </a:r>
            <a:r>
              <a:rPr lang="en-US" b="1" dirty="0">
                <a:cs typeface="Calibri"/>
              </a:rPr>
              <a:t>alert</a:t>
            </a:r>
            <a:r>
              <a:rPr lang="en-US" dirty="0">
                <a:cs typeface="Calibri"/>
              </a:rPr>
              <a:t> them when there are security breaches, </a:t>
            </a:r>
            <a:r>
              <a:rPr lang="en-US" b="1" dirty="0">
                <a:cs typeface="Calibri"/>
              </a:rPr>
              <a:t>cost overspend </a:t>
            </a:r>
            <a:r>
              <a:rPr lang="en-US" dirty="0">
                <a:cs typeface="Calibri"/>
              </a:rPr>
              <a:t>per department, per project?</a:t>
            </a:r>
          </a:p>
          <a:p>
            <a:pPr>
              <a:buFont typeface="Wingdings" panose="020B0604020202020204" pitchFamily="34" charset="0"/>
              <a:buChar char="Ø"/>
            </a:pPr>
            <a:r>
              <a:rPr lang="en-US" dirty="0">
                <a:cs typeface="Calibri"/>
              </a:rPr>
              <a:t>Do they have </a:t>
            </a:r>
            <a:r>
              <a:rPr lang="en-US" b="1" dirty="0">
                <a:cs typeface="Calibri"/>
              </a:rPr>
              <a:t>guardrails</a:t>
            </a:r>
            <a:r>
              <a:rPr lang="en-US" dirty="0">
                <a:cs typeface="Calibri"/>
              </a:rPr>
              <a:t> to keep their Azure Environments according to the agreed upon specifications like every resource has </a:t>
            </a:r>
            <a:r>
              <a:rPr lang="en-US" b="1" dirty="0">
                <a:cs typeface="Calibri"/>
              </a:rPr>
              <a:t>department tags</a:t>
            </a:r>
            <a:r>
              <a:rPr lang="en-US" dirty="0">
                <a:cs typeface="Calibri"/>
              </a:rPr>
              <a:t>, developers can use only certain VM SKUs, only encrypted disk allowed?</a:t>
            </a:r>
          </a:p>
          <a:p>
            <a:pPr>
              <a:buFont typeface="Wingdings" panose="020B0604020202020204" pitchFamily="34" charset="0"/>
              <a:buChar char="Ø"/>
            </a:pPr>
            <a:r>
              <a:rPr lang="en-US" dirty="0">
                <a:cs typeface="Calibri"/>
              </a:rPr>
              <a:t>Have they optimized their </a:t>
            </a:r>
            <a:r>
              <a:rPr lang="en-US" b="1" dirty="0">
                <a:cs typeface="Calibri"/>
              </a:rPr>
              <a:t>Azure</a:t>
            </a:r>
            <a:r>
              <a:rPr lang="en-US" dirty="0">
                <a:cs typeface="Calibri"/>
              </a:rPr>
              <a:t> environments for cost? Example: Are they over provisioning, are there policies in place to shutdown dev VMs during night hours? </a:t>
            </a:r>
          </a:p>
          <a:p>
            <a:pPr>
              <a:buFont typeface="Wingdings" panose="020B0604020202020204" pitchFamily="34" charset="0"/>
              <a:buChar char="Ø"/>
            </a:pPr>
            <a:r>
              <a:rPr lang="en-US" dirty="0">
                <a:cs typeface="Calibri"/>
              </a:rPr>
              <a:t>How quickly can they </a:t>
            </a:r>
            <a:r>
              <a:rPr lang="en-US" b="1" dirty="0">
                <a:cs typeface="Calibri"/>
              </a:rPr>
              <a:t>create new environments </a:t>
            </a:r>
            <a:r>
              <a:rPr lang="en-US" dirty="0">
                <a:cs typeface="Calibri"/>
              </a:rPr>
              <a:t>per their specifications and needs? Is it a one click deployment for new environments?</a:t>
            </a:r>
          </a:p>
          <a:p>
            <a:pPr>
              <a:buFont typeface="Wingdings" panose="020B0604020202020204" pitchFamily="34" charset="0"/>
              <a:buChar char="Ø"/>
            </a:pPr>
            <a:r>
              <a:rPr lang="en-US" dirty="0">
                <a:cs typeface="Calibri"/>
              </a:rPr>
              <a:t>Do they have ways where they can grant Role based access?</a:t>
            </a:r>
          </a:p>
          <a:p>
            <a:endParaRPr lang="en-US" dirty="0">
              <a:cs typeface="Calibri"/>
            </a:endParaRPr>
          </a:p>
        </p:txBody>
      </p:sp>
    </p:spTree>
    <p:extLst>
      <p:ext uri="{BB962C8B-B14F-4D97-AF65-F5344CB8AC3E}">
        <p14:creationId xmlns:p14="http://schemas.microsoft.com/office/powerpoint/2010/main" val="13689835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C950C-C3A0-440F-A85E-6720A6473FA3}"/>
              </a:ext>
            </a:extLst>
          </p:cNvPr>
          <p:cNvSpPr>
            <a:spLocks noGrp="1"/>
          </p:cNvSpPr>
          <p:nvPr>
            <p:ph type="title"/>
          </p:nvPr>
        </p:nvSpPr>
        <p:spPr/>
        <p:txBody>
          <a:bodyPr/>
          <a:lstStyle/>
          <a:p>
            <a:r>
              <a:rPr lang="en-US" dirty="0"/>
              <a:t>References	</a:t>
            </a:r>
          </a:p>
        </p:txBody>
      </p:sp>
      <p:sp>
        <p:nvSpPr>
          <p:cNvPr id="3" name="Text Placeholder 2">
            <a:extLst>
              <a:ext uri="{FF2B5EF4-FFF2-40B4-BE49-F238E27FC236}">
                <a16:creationId xmlns:a16="http://schemas.microsoft.com/office/drawing/2014/main" id="{AA58C04B-498A-49F8-A6F9-12FB1EE9F6BC}"/>
              </a:ext>
            </a:extLst>
          </p:cNvPr>
          <p:cNvSpPr>
            <a:spLocks noGrp="1"/>
          </p:cNvSpPr>
          <p:nvPr>
            <p:ph type="body" sz="quarter" idx="10"/>
          </p:nvPr>
        </p:nvSpPr>
        <p:spPr>
          <a:xfrm>
            <a:off x="586390" y="1434369"/>
            <a:ext cx="11018520" cy="2585323"/>
          </a:xfrm>
        </p:spPr>
        <p:txBody>
          <a:bodyPr/>
          <a:lstStyle/>
          <a:p>
            <a:r>
              <a:rPr lang="en-US" sz="2400" dirty="0"/>
              <a:t>Ignite 2018 Sessions</a:t>
            </a:r>
            <a:endParaRPr lang="en-US" sz="2400" dirty="0">
              <a:hlinkClick r:id="rId2"/>
            </a:endParaRPr>
          </a:p>
          <a:p>
            <a:pPr lvl="1"/>
            <a:r>
              <a:rPr lang="en-US" sz="1600" dirty="0">
                <a:hlinkClick r:id="rId2"/>
              </a:rPr>
              <a:t>BRK3062 - Architecting Security and Governance Across your Azure Subscriptions </a:t>
            </a:r>
            <a:r>
              <a:rPr lang="en-US" sz="1600" dirty="0"/>
              <a:t> Joseph Chan,  Satya Vel  Sep 25th </a:t>
            </a:r>
          </a:p>
          <a:p>
            <a:pPr lvl="1"/>
            <a:r>
              <a:rPr lang="en-US" sz="1600" u="sng" dirty="0">
                <a:hlinkClick r:id="rId3"/>
              </a:rPr>
              <a:t>BRK3085 - Deep dive into Implementing governance at scale through Azure Policy</a:t>
            </a:r>
            <a:r>
              <a:rPr lang="en-US" sz="1600" dirty="0"/>
              <a:t>  Liz Kim, Tigran Shahbazian  Sep</a:t>
            </a:r>
          </a:p>
          <a:p>
            <a:pPr lvl="1"/>
            <a:endParaRPr lang="en-US" sz="1600" dirty="0"/>
          </a:p>
          <a:p>
            <a:pPr lvl="1"/>
            <a:endParaRPr lang="en-US" sz="1600" dirty="0"/>
          </a:p>
          <a:p>
            <a:pPr lvl="1"/>
            <a:r>
              <a:rPr lang="en-US" sz="2400" dirty="0">
                <a:latin typeface="Segoe UI Semilight" panose="020B0402040204020203" pitchFamily="34" charset="0"/>
                <a:cs typeface="Segoe UI Semilight" panose="020B0402040204020203" pitchFamily="34" charset="0"/>
              </a:rPr>
              <a:t>Policies GitHub</a:t>
            </a:r>
          </a:p>
          <a:p>
            <a:pPr lvl="1"/>
            <a:endParaRPr lang="en-US" sz="1600" dirty="0"/>
          </a:p>
          <a:p>
            <a:pPr lvl="1"/>
            <a:endParaRPr lang="en-US" sz="1600" dirty="0"/>
          </a:p>
        </p:txBody>
      </p:sp>
    </p:spTree>
    <p:extLst>
      <p:ext uri="{BB962C8B-B14F-4D97-AF65-F5344CB8AC3E}">
        <p14:creationId xmlns:p14="http://schemas.microsoft.com/office/powerpoint/2010/main" val="312847825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itle 1">
            <a:extLst>
              <a:ext uri="{FF2B5EF4-FFF2-40B4-BE49-F238E27FC236}">
                <a16:creationId xmlns:a16="http://schemas.microsoft.com/office/drawing/2014/main" id="{0CAC21AE-754E-4D81-AD23-FCAE06F6CA5A}"/>
              </a:ext>
            </a:extLst>
          </p:cNvPr>
          <p:cNvSpPr>
            <a:spLocks noGrp="1"/>
          </p:cNvSpPr>
          <p:nvPr>
            <p:ph type="title"/>
          </p:nvPr>
        </p:nvSpPr>
        <p:spPr/>
        <p:txBody>
          <a:bodyPr/>
          <a:lstStyle/>
          <a:p>
            <a:r>
              <a:rPr lang="en-US" sz="2745" spc="-147">
                <a:solidFill>
                  <a:schemeClr val="tx1"/>
                </a:solidFill>
              </a:rPr>
              <a:t>Speed + Control</a:t>
            </a:r>
          </a:p>
        </p:txBody>
      </p:sp>
      <p:grpSp>
        <p:nvGrpSpPr>
          <p:cNvPr id="94" name="Group 93">
            <a:extLst>
              <a:ext uri="{FF2B5EF4-FFF2-40B4-BE49-F238E27FC236}">
                <a16:creationId xmlns:a16="http://schemas.microsoft.com/office/drawing/2014/main" id="{24B6F57F-74F7-457C-B03C-937BE69B47A2}"/>
              </a:ext>
            </a:extLst>
          </p:cNvPr>
          <p:cNvGrpSpPr/>
          <p:nvPr/>
        </p:nvGrpSpPr>
        <p:grpSpPr>
          <a:xfrm flipH="1">
            <a:off x="9839769" y="2906651"/>
            <a:ext cx="184640" cy="1780024"/>
            <a:chOff x="2124673" y="2295425"/>
            <a:chExt cx="164160" cy="1599158"/>
          </a:xfrm>
          <a:solidFill>
            <a:srgbClr val="BAD80A"/>
          </a:solidFill>
        </p:grpSpPr>
        <p:sp>
          <p:nvSpPr>
            <p:cNvPr id="97" name="Right Triangle 96">
              <a:extLst>
                <a:ext uri="{FF2B5EF4-FFF2-40B4-BE49-F238E27FC236}">
                  <a16:creationId xmlns:a16="http://schemas.microsoft.com/office/drawing/2014/main" id="{27431E36-48E1-49B0-AE0F-154227C4A28D}"/>
                </a:ext>
              </a:extLst>
            </p:cNvPr>
            <p:cNvSpPr/>
            <p:nvPr/>
          </p:nvSpPr>
          <p:spPr bwMode="auto">
            <a:xfrm>
              <a:off x="2124673" y="2295425"/>
              <a:ext cx="164160" cy="270486"/>
            </a:xfrm>
            <a:prstGeom prst="rtTriangle">
              <a:avLst/>
            </a:prstGeom>
            <a:solidFill>
              <a:srgbClr val="0D0D0D">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ight Triangle 106">
              <a:extLst>
                <a:ext uri="{FF2B5EF4-FFF2-40B4-BE49-F238E27FC236}">
                  <a16:creationId xmlns:a16="http://schemas.microsoft.com/office/drawing/2014/main" id="{3779E6FE-2433-47AD-AC3F-EA3D68AA45F4}"/>
                </a:ext>
              </a:extLst>
            </p:cNvPr>
            <p:cNvSpPr/>
            <p:nvPr/>
          </p:nvSpPr>
          <p:spPr bwMode="auto">
            <a:xfrm flipV="1">
              <a:off x="2124673" y="3622436"/>
              <a:ext cx="164160" cy="272147"/>
            </a:xfrm>
            <a:prstGeom prst="rtTriangle">
              <a:avLst/>
            </a:prstGeom>
            <a:solidFill>
              <a:srgbClr val="0D0D0D">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8" name="Rectangle: Rounded Corners 107">
            <a:extLst>
              <a:ext uri="{FF2B5EF4-FFF2-40B4-BE49-F238E27FC236}">
                <a16:creationId xmlns:a16="http://schemas.microsoft.com/office/drawing/2014/main" id="{7DFFE79B-72B2-4F54-A6F1-F877F0109E04}"/>
              </a:ext>
            </a:extLst>
          </p:cNvPr>
          <p:cNvSpPr/>
          <p:nvPr/>
        </p:nvSpPr>
        <p:spPr bwMode="auto">
          <a:xfrm>
            <a:off x="3519488" y="3207729"/>
            <a:ext cx="7648697" cy="1176019"/>
          </a:xfrm>
          <a:prstGeom prst="roundRect">
            <a:avLst>
              <a:gd name="adj" fmla="val 50000"/>
            </a:avLst>
          </a:prstGeom>
          <a:solidFill>
            <a:srgbClr val="FFFFFF"/>
          </a:solidFill>
          <a:ln w="10795" cap="flat" cmpd="sng" algn="ctr">
            <a:noFill/>
            <a:prstDash val="solid"/>
          </a:ln>
          <a:effectLst>
            <a:outerShdw blurRad="254000" dist="50800" dir="2700000" algn="tl" rotWithShape="0">
              <a:prstClr val="black">
                <a:alpha val="24000"/>
              </a:prstClr>
            </a:outerShdw>
          </a:effectLst>
        </p:spPr>
        <p:txBody>
          <a:bodyPr vert="horz" wrap="square" lIns="179285" tIns="89642" rIns="89642" bIns="89642" numCol="1" rtlCol="0" anchor="ctr" anchorCtr="0" compatLnSpc="1">
            <a:prstTxWarp prst="textNoShape">
              <a:avLst/>
            </a:prstTxWarp>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114" name="Rectangle 113">
            <a:extLst>
              <a:ext uri="{FF2B5EF4-FFF2-40B4-BE49-F238E27FC236}">
                <a16:creationId xmlns:a16="http://schemas.microsoft.com/office/drawing/2014/main" id="{99879ED6-CA6F-4D8E-AFDC-1BB0ED575ABC}"/>
              </a:ext>
            </a:extLst>
          </p:cNvPr>
          <p:cNvSpPr/>
          <p:nvPr/>
        </p:nvSpPr>
        <p:spPr bwMode="auto">
          <a:xfrm>
            <a:off x="10009236" y="2904801"/>
            <a:ext cx="2074157" cy="1781874"/>
          </a:xfrm>
          <a:prstGeom prst="rect">
            <a:avLst/>
          </a:prstGeom>
          <a:solidFill>
            <a:srgbClr val="0078D4"/>
          </a:solidFill>
          <a:ln w="10795" cap="flat" cmpd="sng" algn="ctr">
            <a:noFill/>
            <a:prstDash val="solid"/>
          </a:ln>
          <a:effectLst>
            <a:outerShdw blurRad="254000" dist="50800" dir="2700000" algn="tl" rotWithShape="0">
              <a:prstClr val="black">
                <a:alpha val="24000"/>
              </a:prstClr>
            </a:outerShdw>
          </a:effectLst>
        </p:spPr>
        <p:txBody>
          <a:bodyPr vert="horz" wrap="square" lIns="179285" tIns="89642" rIns="89642" bIns="89642" numCol="1" rtlCol="0" anchor="ctr" anchorCtr="0" compatLnSpc="1">
            <a:prstTxWarp prst="textNoShape">
              <a:avLst/>
            </a:prstTxWarp>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115" name="people_4">
            <a:extLst>
              <a:ext uri="{FF2B5EF4-FFF2-40B4-BE49-F238E27FC236}">
                <a16:creationId xmlns:a16="http://schemas.microsoft.com/office/drawing/2014/main" id="{15B04546-7341-4274-9339-FD0D7EE3F8A4}"/>
              </a:ext>
            </a:extLst>
          </p:cNvPr>
          <p:cNvSpPr>
            <a:spLocks noChangeAspect="1" noEditPoints="1"/>
          </p:cNvSpPr>
          <p:nvPr/>
        </p:nvSpPr>
        <p:spPr bwMode="auto">
          <a:xfrm>
            <a:off x="10824597" y="3273116"/>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6" name="Rectangle 115">
            <a:extLst>
              <a:ext uri="{FF2B5EF4-FFF2-40B4-BE49-F238E27FC236}">
                <a16:creationId xmlns:a16="http://schemas.microsoft.com/office/drawing/2014/main" id="{1B0EAA97-F5B2-455B-BC81-A027A8CADDD2}"/>
              </a:ext>
            </a:extLst>
          </p:cNvPr>
          <p:cNvSpPr/>
          <p:nvPr/>
        </p:nvSpPr>
        <p:spPr bwMode="auto">
          <a:xfrm>
            <a:off x="9975580" y="4007295"/>
            <a:ext cx="2141468" cy="166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panose="020B0502040204020203" pitchFamily="34" charset="0"/>
              </a:rPr>
              <a:t>Cloud Engineers</a:t>
            </a:r>
          </a:p>
        </p:txBody>
      </p:sp>
      <p:sp>
        <p:nvSpPr>
          <p:cNvPr id="117" name="hand">
            <a:extLst>
              <a:ext uri="{FF2B5EF4-FFF2-40B4-BE49-F238E27FC236}">
                <a16:creationId xmlns:a16="http://schemas.microsoft.com/office/drawing/2014/main" id="{E7AD0052-BC09-4830-A8B4-644A4CFB259B}"/>
              </a:ext>
            </a:extLst>
          </p:cNvPr>
          <p:cNvSpPr/>
          <p:nvPr/>
        </p:nvSpPr>
        <p:spPr bwMode="auto">
          <a:xfrm rot="1901075">
            <a:off x="10136897" y="3341702"/>
            <a:ext cx="512672" cy="601130"/>
          </a:xfrm>
          <a:custGeom>
            <a:avLst/>
            <a:gdLst>
              <a:gd name="connsiteX0" fmla="*/ 109525 w 621897"/>
              <a:gd name="connsiteY0" fmla="*/ 8575 h 729201"/>
              <a:gd name="connsiteX1" fmla="*/ 188636 w 621897"/>
              <a:gd name="connsiteY1" fmla="*/ 27299 h 729201"/>
              <a:gd name="connsiteX2" fmla="*/ 399503 w 621897"/>
              <a:gd name="connsiteY2" fmla="*/ 368929 h 729201"/>
              <a:gd name="connsiteX3" fmla="*/ 403603 w 621897"/>
              <a:gd name="connsiteY3" fmla="*/ 366399 h 729201"/>
              <a:gd name="connsiteX4" fmla="*/ 236194 w 621897"/>
              <a:gd name="connsiteY4" fmla="*/ 95176 h 729201"/>
              <a:gd name="connsiteX5" fmla="*/ 250891 w 621897"/>
              <a:gd name="connsiteY5" fmla="*/ 33077 h 729201"/>
              <a:gd name="connsiteX6" fmla="*/ 312990 w 621897"/>
              <a:gd name="connsiteY6" fmla="*/ 47774 h 729201"/>
              <a:gd name="connsiteX7" fmla="*/ 469363 w 621897"/>
              <a:gd name="connsiteY7" fmla="*/ 301117 h 729201"/>
              <a:gd name="connsiteX8" fmla="*/ 469363 w 621897"/>
              <a:gd name="connsiteY8" fmla="*/ 240287 h 729201"/>
              <a:gd name="connsiteX9" fmla="*/ 515943 w 621897"/>
              <a:gd name="connsiteY9" fmla="*/ 170013 h 729201"/>
              <a:gd name="connsiteX10" fmla="*/ 545630 w 621897"/>
              <a:gd name="connsiteY10" fmla="*/ 164020 h 729201"/>
              <a:gd name="connsiteX11" fmla="*/ 621897 w 621897"/>
              <a:gd name="connsiteY11" fmla="*/ 240287 h 729201"/>
              <a:gd name="connsiteX12" fmla="*/ 621896 w 621897"/>
              <a:gd name="connsiteY12" fmla="*/ 500006 h 729201"/>
              <a:gd name="connsiteX13" fmla="*/ 620019 w 621897"/>
              <a:gd name="connsiteY13" fmla="*/ 509302 h 729201"/>
              <a:gd name="connsiteX14" fmla="*/ 619530 w 621897"/>
              <a:gd name="connsiteY14" fmla="*/ 521458 h 729201"/>
              <a:gd name="connsiteX15" fmla="*/ 615979 w 621897"/>
              <a:gd name="connsiteY15" fmla="*/ 529313 h 729201"/>
              <a:gd name="connsiteX16" fmla="*/ 615903 w 621897"/>
              <a:gd name="connsiteY16" fmla="*/ 529692 h 729201"/>
              <a:gd name="connsiteX17" fmla="*/ 615614 w 621897"/>
              <a:gd name="connsiteY17" fmla="*/ 530121 h 729201"/>
              <a:gd name="connsiteX18" fmla="*/ 608607 w 621897"/>
              <a:gd name="connsiteY18" fmla="*/ 545620 h 729201"/>
              <a:gd name="connsiteX19" fmla="*/ 588552 w 621897"/>
              <a:gd name="connsiteY19" fmla="*/ 564386 h 729201"/>
              <a:gd name="connsiteX20" fmla="*/ 338250 w 621897"/>
              <a:gd name="connsiteY20" fmla="*/ 718883 h 729201"/>
              <a:gd name="connsiteX21" fmla="*/ 243061 w 621897"/>
              <a:gd name="connsiteY21" fmla="*/ 696354 h 729201"/>
              <a:gd name="connsiteX22" fmla="*/ 139876 w 621897"/>
              <a:gd name="connsiteY22" fmla="*/ 529182 h 729201"/>
              <a:gd name="connsiteX23" fmla="*/ 139877 w 621897"/>
              <a:gd name="connsiteY23" fmla="*/ 529181 h 729201"/>
              <a:gd name="connsiteX24" fmla="*/ 6731 w 621897"/>
              <a:gd name="connsiteY24" fmla="*/ 313471 h 729201"/>
              <a:gd name="connsiteX25" fmla="*/ 21429 w 621897"/>
              <a:gd name="connsiteY25" fmla="*/ 251372 h 729201"/>
              <a:gd name="connsiteX26" fmla="*/ 83528 w 621897"/>
              <a:gd name="connsiteY26" fmla="*/ 266069 h 729201"/>
              <a:gd name="connsiteX27" fmla="*/ 216673 w 621897"/>
              <a:gd name="connsiteY27" fmla="*/ 481780 h 729201"/>
              <a:gd name="connsiteX28" fmla="*/ 220773 w 621897"/>
              <a:gd name="connsiteY28" fmla="*/ 479249 h 729201"/>
              <a:gd name="connsiteX29" fmla="*/ 39932 w 621897"/>
              <a:gd name="connsiteY29" fmla="*/ 186266 h 729201"/>
              <a:gd name="connsiteX30" fmla="*/ 54630 w 621897"/>
              <a:gd name="connsiteY30" fmla="*/ 124166 h 729201"/>
              <a:gd name="connsiteX31" fmla="*/ 116729 w 621897"/>
              <a:gd name="connsiteY31" fmla="*/ 138864 h 729201"/>
              <a:gd name="connsiteX32" fmla="*/ 297570 w 621897"/>
              <a:gd name="connsiteY32" fmla="*/ 431847 h 729201"/>
              <a:gd name="connsiteX33" fmla="*/ 301670 w 621897"/>
              <a:gd name="connsiteY33" fmla="*/ 429316 h 729201"/>
              <a:gd name="connsiteX34" fmla="*/ 90802 w 621897"/>
              <a:gd name="connsiteY34" fmla="*/ 87686 h 729201"/>
              <a:gd name="connsiteX35" fmla="*/ 109525 w 621897"/>
              <a:gd name="connsiteY35" fmla="*/ 8575 h 72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21897" h="729201">
                <a:moveTo>
                  <a:pt x="109525" y="8575"/>
                </a:moveTo>
                <a:cubicBezTo>
                  <a:pt x="136541" y="-8100"/>
                  <a:pt x="171961" y="283"/>
                  <a:pt x="188636" y="27299"/>
                </a:cubicBezTo>
                <a:lnTo>
                  <a:pt x="399503" y="368929"/>
                </a:lnTo>
                <a:lnTo>
                  <a:pt x="403603" y="366399"/>
                </a:lnTo>
                <a:lnTo>
                  <a:pt x="236194" y="95176"/>
                </a:lnTo>
                <a:cubicBezTo>
                  <a:pt x="223104" y="73970"/>
                  <a:pt x="229684" y="46167"/>
                  <a:pt x="250891" y="33077"/>
                </a:cubicBezTo>
                <a:cubicBezTo>
                  <a:pt x="272097" y="19987"/>
                  <a:pt x="299901" y="26568"/>
                  <a:pt x="312990" y="47774"/>
                </a:cubicBezTo>
                <a:lnTo>
                  <a:pt x="469363" y="301117"/>
                </a:lnTo>
                <a:lnTo>
                  <a:pt x="469363" y="240287"/>
                </a:lnTo>
                <a:cubicBezTo>
                  <a:pt x="469363" y="208696"/>
                  <a:pt x="488570" y="181591"/>
                  <a:pt x="515943" y="170013"/>
                </a:cubicBezTo>
                <a:cubicBezTo>
                  <a:pt x="525068" y="166154"/>
                  <a:pt x="535100" y="164020"/>
                  <a:pt x="545630" y="164020"/>
                </a:cubicBezTo>
                <a:cubicBezTo>
                  <a:pt x="587751" y="164020"/>
                  <a:pt x="621897" y="198166"/>
                  <a:pt x="621897" y="240287"/>
                </a:cubicBezTo>
                <a:cubicBezTo>
                  <a:pt x="621897" y="326860"/>
                  <a:pt x="621896" y="413433"/>
                  <a:pt x="621896" y="500006"/>
                </a:cubicBezTo>
                <a:lnTo>
                  <a:pt x="620019" y="509302"/>
                </a:lnTo>
                <a:lnTo>
                  <a:pt x="619530" y="521458"/>
                </a:lnTo>
                <a:lnTo>
                  <a:pt x="615979" y="529313"/>
                </a:lnTo>
                <a:lnTo>
                  <a:pt x="615903" y="529692"/>
                </a:lnTo>
                <a:lnTo>
                  <a:pt x="615614" y="530121"/>
                </a:lnTo>
                <a:lnTo>
                  <a:pt x="608607" y="545620"/>
                </a:lnTo>
                <a:cubicBezTo>
                  <a:pt x="603404" y="552945"/>
                  <a:pt x="596678" y="559370"/>
                  <a:pt x="588552" y="564386"/>
                </a:cubicBezTo>
                <a:lnTo>
                  <a:pt x="338250" y="718883"/>
                </a:lnTo>
                <a:cubicBezTo>
                  <a:pt x="305744" y="738947"/>
                  <a:pt x="263126" y="728861"/>
                  <a:pt x="243061" y="696354"/>
                </a:cubicBezTo>
                <a:lnTo>
                  <a:pt x="139876" y="529182"/>
                </a:lnTo>
                <a:lnTo>
                  <a:pt x="139877" y="529181"/>
                </a:lnTo>
                <a:lnTo>
                  <a:pt x="6731" y="313471"/>
                </a:lnTo>
                <a:cubicBezTo>
                  <a:pt x="-6358" y="292264"/>
                  <a:pt x="222" y="264461"/>
                  <a:pt x="21429" y="251372"/>
                </a:cubicBezTo>
                <a:cubicBezTo>
                  <a:pt x="42635" y="238282"/>
                  <a:pt x="70439" y="244862"/>
                  <a:pt x="83528" y="266069"/>
                </a:cubicBezTo>
                <a:lnTo>
                  <a:pt x="216673" y="481780"/>
                </a:lnTo>
                <a:lnTo>
                  <a:pt x="220773" y="479249"/>
                </a:lnTo>
                <a:lnTo>
                  <a:pt x="39932" y="186266"/>
                </a:lnTo>
                <a:cubicBezTo>
                  <a:pt x="26843" y="165059"/>
                  <a:pt x="33423" y="137256"/>
                  <a:pt x="54630" y="124166"/>
                </a:cubicBezTo>
                <a:cubicBezTo>
                  <a:pt x="75836" y="111077"/>
                  <a:pt x="103640" y="117657"/>
                  <a:pt x="116729" y="138864"/>
                </a:cubicBezTo>
                <a:lnTo>
                  <a:pt x="297570" y="431847"/>
                </a:lnTo>
                <a:lnTo>
                  <a:pt x="301670" y="429316"/>
                </a:lnTo>
                <a:lnTo>
                  <a:pt x="90802" y="87686"/>
                </a:lnTo>
                <a:cubicBezTo>
                  <a:pt x="74127" y="60670"/>
                  <a:pt x="82509" y="25251"/>
                  <a:pt x="109525" y="8575"/>
                </a:cubicBezTo>
                <a:close/>
              </a:path>
            </a:pathLst>
          </a:cu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FD7D7C85-348C-46B1-9B4D-9EC1F25014C2}"/>
              </a:ext>
            </a:extLst>
          </p:cNvPr>
          <p:cNvSpPr/>
          <p:nvPr/>
        </p:nvSpPr>
        <p:spPr bwMode="auto">
          <a:xfrm>
            <a:off x="836958" y="3320412"/>
            <a:ext cx="1649832" cy="217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panose="020B0502040204020203" pitchFamily="34" charset="0"/>
              </a:rPr>
              <a:t>Developers</a:t>
            </a:r>
          </a:p>
        </p:txBody>
      </p:sp>
      <p:sp>
        <p:nvSpPr>
          <p:cNvPr id="119" name="Oval 118">
            <a:extLst>
              <a:ext uri="{FF2B5EF4-FFF2-40B4-BE49-F238E27FC236}">
                <a16:creationId xmlns:a16="http://schemas.microsoft.com/office/drawing/2014/main" id="{6D044A77-63AC-40AA-A5C7-BCFD1CF16C04}"/>
              </a:ext>
            </a:extLst>
          </p:cNvPr>
          <p:cNvSpPr/>
          <p:nvPr/>
        </p:nvSpPr>
        <p:spPr bwMode="auto">
          <a:xfrm>
            <a:off x="2993263" y="2080336"/>
            <a:ext cx="3599874" cy="3599874"/>
          </a:xfrm>
          <a:prstGeom prst="ellipse">
            <a:avLst/>
          </a:prstGeom>
          <a:solidFill>
            <a:srgbClr val="FFFFFF">
              <a:lumMod val="95000"/>
            </a:srgb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0" name="cloud">
            <a:extLst>
              <a:ext uri="{FF2B5EF4-FFF2-40B4-BE49-F238E27FC236}">
                <a16:creationId xmlns:a16="http://schemas.microsoft.com/office/drawing/2014/main" id="{39B08E35-2BA5-4ACF-B7EA-9880493830F0}"/>
              </a:ext>
            </a:extLst>
          </p:cNvPr>
          <p:cNvSpPr>
            <a:spLocks noChangeAspect="1"/>
          </p:cNvSpPr>
          <p:nvPr/>
        </p:nvSpPr>
        <p:spPr bwMode="auto">
          <a:xfrm flipH="1">
            <a:off x="3699190" y="3059517"/>
            <a:ext cx="2258961" cy="143917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 name="connsiteX0" fmla="*/ 8169 w 10000"/>
              <a:gd name="connsiteY0" fmla="*/ 9954 h 10000"/>
              <a:gd name="connsiteX1" fmla="*/ 2558 w 10000"/>
              <a:gd name="connsiteY1" fmla="*/ 10000 h 10000"/>
              <a:gd name="connsiteX2" fmla="*/ 2558 w 10000"/>
              <a:gd name="connsiteY2" fmla="*/ 10000 h 10000"/>
              <a:gd name="connsiteX3" fmla="*/ 2500 w 10000"/>
              <a:gd name="connsiteY3" fmla="*/ 10000 h 10000"/>
              <a:gd name="connsiteX4" fmla="*/ 0 w 10000"/>
              <a:gd name="connsiteY4" fmla="*/ 5991 h 10000"/>
              <a:gd name="connsiteX5" fmla="*/ 2500 w 10000"/>
              <a:gd name="connsiteY5" fmla="*/ 2028 h 10000"/>
              <a:gd name="connsiteX6" fmla="*/ 3023 w 10000"/>
              <a:gd name="connsiteY6" fmla="*/ 2074 h 10000"/>
              <a:gd name="connsiteX7" fmla="*/ 5349 w 10000"/>
              <a:gd name="connsiteY7" fmla="*/ 0 h 10000"/>
              <a:gd name="connsiteX8" fmla="*/ 8081 w 10000"/>
              <a:gd name="connsiteY8" fmla="*/ 3917 h 10000"/>
              <a:gd name="connsiteX9" fmla="*/ 8081 w 10000"/>
              <a:gd name="connsiteY9" fmla="*/ 3917 h 10000"/>
              <a:gd name="connsiteX10" fmla="*/ 10000 w 10000"/>
              <a:gd name="connsiteY10" fmla="*/ 6959 h 10000"/>
              <a:gd name="connsiteX11" fmla="*/ 8169 w 10000"/>
              <a:gd name="connsiteY11" fmla="*/ 995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000">
                <a:moveTo>
                  <a:pt x="8169" y="9954"/>
                </a:moveTo>
                <a:lnTo>
                  <a:pt x="2558" y="10000"/>
                </a:lnTo>
                <a:lnTo>
                  <a:pt x="2558" y="10000"/>
                </a:lnTo>
                <a:lnTo>
                  <a:pt x="2500" y="10000"/>
                </a:lnTo>
                <a:cubicBezTo>
                  <a:pt x="1134" y="10000"/>
                  <a:pt x="0" y="8203"/>
                  <a:pt x="0" y="5991"/>
                </a:cubicBezTo>
                <a:cubicBezTo>
                  <a:pt x="0" y="3779"/>
                  <a:pt x="1134" y="2028"/>
                  <a:pt x="2500" y="2028"/>
                </a:cubicBezTo>
                <a:cubicBezTo>
                  <a:pt x="2674" y="2028"/>
                  <a:pt x="2849" y="2028"/>
                  <a:pt x="3023" y="2074"/>
                </a:cubicBezTo>
                <a:cubicBezTo>
                  <a:pt x="3517" y="829"/>
                  <a:pt x="4360" y="0"/>
                  <a:pt x="5349" y="0"/>
                </a:cubicBezTo>
                <a:cubicBezTo>
                  <a:pt x="6773" y="0"/>
                  <a:pt x="7936" y="1705"/>
                  <a:pt x="8081" y="3917"/>
                </a:cubicBezTo>
                <a:lnTo>
                  <a:pt x="8081" y="3917"/>
                </a:lnTo>
                <a:cubicBezTo>
                  <a:pt x="9157" y="3917"/>
                  <a:pt x="10000" y="5253"/>
                  <a:pt x="10000" y="6959"/>
                </a:cubicBezTo>
                <a:cubicBezTo>
                  <a:pt x="10000" y="8571"/>
                  <a:pt x="9186" y="9908"/>
                  <a:pt x="8169" y="9954"/>
                </a:cubicBezTo>
                <a:close/>
              </a:path>
            </a:pathLst>
          </a:custGeom>
          <a:solidFill>
            <a:srgbClr val="0078D4"/>
          </a:solidFill>
          <a:ln w="22225" cap="sq">
            <a:solidFill>
              <a:srgbClr val="0078D4"/>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32" name="people_4">
            <a:extLst>
              <a:ext uri="{FF2B5EF4-FFF2-40B4-BE49-F238E27FC236}">
                <a16:creationId xmlns:a16="http://schemas.microsoft.com/office/drawing/2014/main" id="{159B5EA5-7813-43AF-A4D7-BF2103E251E6}"/>
              </a:ext>
            </a:extLst>
          </p:cNvPr>
          <p:cNvSpPr>
            <a:spLocks noChangeAspect="1" noEditPoints="1"/>
          </p:cNvSpPr>
          <p:nvPr/>
        </p:nvSpPr>
        <p:spPr bwMode="auto">
          <a:xfrm>
            <a:off x="1440157" y="2605422"/>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3" name="Rectangle 132">
            <a:extLst>
              <a:ext uri="{FF2B5EF4-FFF2-40B4-BE49-F238E27FC236}">
                <a16:creationId xmlns:a16="http://schemas.microsoft.com/office/drawing/2014/main" id="{913BB9FC-9A6E-45DD-9C22-84883979DB84}"/>
              </a:ext>
            </a:extLst>
          </p:cNvPr>
          <p:cNvSpPr/>
          <p:nvPr/>
        </p:nvSpPr>
        <p:spPr bwMode="auto">
          <a:xfrm>
            <a:off x="836958" y="4842106"/>
            <a:ext cx="1649832" cy="217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panose="020B0502040204020203" pitchFamily="34" charset="0"/>
              </a:rPr>
              <a:t>Operations</a:t>
            </a:r>
          </a:p>
        </p:txBody>
      </p:sp>
      <p:sp>
        <p:nvSpPr>
          <p:cNvPr id="134" name="people_4">
            <a:extLst>
              <a:ext uri="{FF2B5EF4-FFF2-40B4-BE49-F238E27FC236}">
                <a16:creationId xmlns:a16="http://schemas.microsoft.com/office/drawing/2014/main" id="{D19EE94D-3291-41DB-B331-917C6704F399}"/>
              </a:ext>
            </a:extLst>
          </p:cNvPr>
          <p:cNvSpPr>
            <a:spLocks noChangeAspect="1" noEditPoints="1"/>
          </p:cNvSpPr>
          <p:nvPr/>
        </p:nvSpPr>
        <p:spPr bwMode="auto">
          <a:xfrm>
            <a:off x="1440157" y="4097843"/>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cxnSp>
        <p:nvCxnSpPr>
          <p:cNvPr id="135" name="Straight Connector 134">
            <a:extLst>
              <a:ext uri="{FF2B5EF4-FFF2-40B4-BE49-F238E27FC236}">
                <a16:creationId xmlns:a16="http://schemas.microsoft.com/office/drawing/2014/main" id="{23FD0BC7-0623-43DC-9E02-D1334B83602B}"/>
              </a:ext>
            </a:extLst>
          </p:cNvPr>
          <p:cNvCxnSpPr>
            <a:cxnSpLocks/>
          </p:cNvCxnSpPr>
          <p:nvPr/>
        </p:nvCxnSpPr>
        <p:spPr>
          <a:xfrm>
            <a:off x="1978644" y="3845124"/>
            <a:ext cx="1204785" cy="0"/>
          </a:xfrm>
          <a:prstGeom prst="line">
            <a:avLst/>
          </a:prstGeom>
          <a:noFill/>
          <a:ln w="25400" cap="rnd" cmpd="sng" algn="ctr">
            <a:solidFill>
              <a:srgbClr val="E6E6E6">
                <a:lumMod val="75000"/>
              </a:srgbClr>
            </a:solidFill>
            <a:prstDash val="sysDash"/>
            <a:headEnd type="none"/>
            <a:tailEnd type="arrow" w="lg" len="med"/>
          </a:ln>
          <a:effectLst/>
        </p:spPr>
      </p:cxnSp>
      <p:sp>
        <p:nvSpPr>
          <p:cNvPr id="136" name="1">
            <a:extLst>
              <a:ext uri="{FF2B5EF4-FFF2-40B4-BE49-F238E27FC236}">
                <a16:creationId xmlns:a16="http://schemas.microsoft.com/office/drawing/2014/main" id="{D87BB3DA-4C75-459D-8159-49E5033B8A12}"/>
              </a:ext>
            </a:extLst>
          </p:cNvPr>
          <p:cNvSpPr/>
          <p:nvPr/>
        </p:nvSpPr>
        <p:spPr bwMode="auto">
          <a:xfrm>
            <a:off x="4254543" y="2347698"/>
            <a:ext cx="3095260" cy="1231225"/>
          </a:xfrm>
          <a:custGeom>
            <a:avLst/>
            <a:gdLst>
              <a:gd name="connsiteX0" fmla="*/ 3836504 w 3836504"/>
              <a:gd name="connsiteY0" fmla="*/ 0 h 1182756"/>
              <a:gd name="connsiteX1" fmla="*/ 0 w 3836504"/>
              <a:gd name="connsiteY1" fmla="*/ 0 h 1182756"/>
              <a:gd name="connsiteX2" fmla="*/ 0 w 3836504"/>
              <a:gd name="connsiteY2" fmla="*/ 1182756 h 1182756"/>
            </a:gdLst>
            <a:ahLst/>
            <a:cxnLst>
              <a:cxn ang="0">
                <a:pos x="connsiteX0" y="connsiteY0"/>
              </a:cxn>
              <a:cxn ang="0">
                <a:pos x="connsiteX1" y="connsiteY1"/>
              </a:cxn>
              <a:cxn ang="0">
                <a:pos x="connsiteX2" y="connsiteY2"/>
              </a:cxn>
            </a:cxnLst>
            <a:rect l="l" t="t" r="r" b="b"/>
            <a:pathLst>
              <a:path w="3836504" h="1182756">
                <a:moveTo>
                  <a:pt x="3836504" y="0"/>
                </a:moveTo>
                <a:lnTo>
                  <a:pt x="0" y="0"/>
                </a:lnTo>
                <a:lnTo>
                  <a:pt x="0" y="1182756"/>
                </a:lnTo>
              </a:path>
            </a:pathLst>
          </a:custGeom>
          <a:noFill/>
          <a:ln w="25400" cap="rnd" cmpd="sng" algn="ctr">
            <a:gradFill flip="none" rotWithShape="1">
              <a:gsLst>
                <a:gs pos="20000">
                  <a:srgbClr val="0078D4">
                    <a:lumMod val="5000"/>
                    <a:lumOff val="95000"/>
                  </a:srgbClr>
                </a:gs>
                <a:gs pos="24000">
                  <a:srgbClr val="0078D4"/>
                </a:gs>
              </a:gsLst>
              <a:lin ang="16200000" scaled="1"/>
              <a:tileRect/>
            </a:gradFill>
            <a:prstDash val="sysDash"/>
            <a:headEnd type="arrow" w="lg" len="med"/>
            <a:tailEnd type="none" w="lg" len="med"/>
          </a:ln>
          <a:effectLst/>
        </p:spPr>
        <p:txBody>
          <a:bodyPr rtlCol="0" anchor="ctr"/>
          <a:lstStyle/>
          <a:p>
            <a:pPr marL="0" marR="0" lvl="0" indent="0" algn="ctr"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7" name="3">
            <a:extLst>
              <a:ext uri="{FF2B5EF4-FFF2-40B4-BE49-F238E27FC236}">
                <a16:creationId xmlns:a16="http://schemas.microsoft.com/office/drawing/2014/main" id="{ECF43FBE-B58B-4450-9BC1-EFC59D1D6AFB}"/>
              </a:ext>
            </a:extLst>
          </p:cNvPr>
          <p:cNvSpPr/>
          <p:nvPr/>
        </p:nvSpPr>
        <p:spPr bwMode="auto">
          <a:xfrm flipV="1">
            <a:off x="5341031" y="4423949"/>
            <a:ext cx="2121121" cy="418157"/>
          </a:xfrm>
          <a:custGeom>
            <a:avLst/>
            <a:gdLst>
              <a:gd name="connsiteX0" fmla="*/ 3836504 w 3836504"/>
              <a:gd name="connsiteY0" fmla="*/ 0 h 1182756"/>
              <a:gd name="connsiteX1" fmla="*/ 0 w 3836504"/>
              <a:gd name="connsiteY1" fmla="*/ 0 h 1182756"/>
              <a:gd name="connsiteX2" fmla="*/ 0 w 3836504"/>
              <a:gd name="connsiteY2" fmla="*/ 1182756 h 1182756"/>
            </a:gdLst>
            <a:ahLst/>
            <a:cxnLst>
              <a:cxn ang="0">
                <a:pos x="connsiteX0" y="connsiteY0"/>
              </a:cxn>
              <a:cxn ang="0">
                <a:pos x="connsiteX1" y="connsiteY1"/>
              </a:cxn>
              <a:cxn ang="0">
                <a:pos x="connsiteX2" y="connsiteY2"/>
              </a:cxn>
            </a:cxnLst>
            <a:rect l="l" t="t" r="r" b="b"/>
            <a:pathLst>
              <a:path w="3836504" h="1182756">
                <a:moveTo>
                  <a:pt x="3836504" y="0"/>
                </a:moveTo>
                <a:lnTo>
                  <a:pt x="0" y="0"/>
                </a:lnTo>
                <a:lnTo>
                  <a:pt x="0" y="1182756"/>
                </a:lnTo>
              </a:path>
            </a:pathLst>
          </a:custGeom>
          <a:noFill/>
          <a:ln w="25400" cap="rnd" cmpd="sng" algn="ctr">
            <a:gradFill flip="none" rotWithShape="1">
              <a:gsLst>
                <a:gs pos="12000">
                  <a:srgbClr val="0078D4">
                    <a:lumMod val="5000"/>
                    <a:lumOff val="95000"/>
                  </a:srgbClr>
                </a:gs>
                <a:gs pos="17000">
                  <a:srgbClr val="0078D4"/>
                </a:gs>
              </a:gsLst>
              <a:lin ang="16200000" scaled="1"/>
              <a:tileRect/>
            </a:gradFill>
            <a:prstDash val="sysDash"/>
            <a:headEnd type="arrow" w="lg" len="med"/>
            <a:tailEnd type="none" w="lg" len="med"/>
          </a:ln>
          <a:effectLst/>
        </p:spPr>
        <p:txBody>
          <a:bodyPr rtlCol="0" anchor="ctr"/>
          <a:lstStyle/>
          <a:p>
            <a:pPr marL="0" marR="0" lvl="0" indent="0" algn="ctr"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8" name="2">
            <a:extLst>
              <a:ext uri="{FF2B5EF4-FFF2-40B4-BE49-F238E27FC236}">
                <a16:creationId xmlns:a16="http://schemas.microsoft.com/office/drawing/2014/main" id="{C69968DB-CCB4-4C74-860B-8D585AD1F901}"/>
              </a:ext>
            </a:extLst>
          </p:cNvPr>
          <p:cNvSpPr/>
          <p:nvPr/>
        </p:nvSpPr>
        <p:spPr bwMode="auto">
          <a:xfrm>
            <a:off x="5652696" y="3506499"/>
            <a:ext cx="1847232" cy="196582"/>
          </a:xfrm>
          <a:custGeom>
            <a:avLst/>
            <a:gdLst>
              <a:gd name="connsiteX0" fmla="*/ 0 w 2842592"/>
              <a:gd name="connsiteY0" fmla="*/ 0 h 188844"/>
              <a:gd name="connsiteX1" fmla="*/ 1311966 w 2842592"/>
              <a:gd name="connsiteY1" fmla="*/ 0 h 188844"/>
              <a:gd name="connsiteX2" fmla="*/ 1311966 w 2842592"/>
              <a:gd name="connsiteY2" fmla="*/ 188844 h 188844"/>
              <a:gd name="connsiteX3" fmla="*/ 2842592 w 2842592"/>
              <a:gd name="connsiteY3" fmla="*/ 188844 h 188844"/>
            </a:gdLst>
            <a:ahLst/>
            <a:cxnLst>
              <a:cxn ang="0">
                <a:pos x="connsiteX0" y="connsiteY0"/>
              </a:cxn>
              <a:cxn ang="0">
                <a:pos x="connsiteX1" y="connsiteY1"/>
              </a:cxn>
              <a:cxn ang="0">
                <a:pos x="connsiteX2" y="connsiteY2"/>
              </a:cxn>
              <a:cxn ang="0">
                <a:pos x="connsiteX3" y="connsiteY3"/>
              </a:cxn>
            </a:cxnLst>
            <a:rect l="l" t="t" r="r" b="b"/>
            <a:pathLst>
              <a:path w="2842592" h="188844">
                <a:moveTo>
                  <a:pt x="0" y="0"/>
                </a:moveTo>
                <a:lnTo>
                  <a:pt x="1311966" y="0"/>
                </a:lnTo>
                <a:lnTo>
                  <a:pt x="1311966" y="188844"/>
                </a:lnTo>
                <a:lnTo>
                  <a:pt x="2842592" y="188844"/>
                </a:lnTo>
              </a:path>
            </a:pathLst>
          </a:custGeom>
          <a:noFill/>
          <a:ln w="25400" cap="rnd" cmpd="sng" algn="ctr">
            <a:gradFill flip="none" rotWithShape="1">
              <a:gsLst>
                <a:gs pos="28000">
                  <a:srgbClr val="0078D4">
                    <a:lumMod val="5000"/>
                    <a:lumOff val="95000"/>
                  </a:srgbClr>
                </a:gs>
                <a:gs pos="29000">
                  <a:srgbClr val="0078D4"/>
                </a:gs>
              </a:gsLst>
              <a:lin ang="0" scaled="1"/>
              <a:tileRect/>
            </a:gradFill>
            <a:prstDash val="sysDash"/>
            <a:headEnd type="none" w="lg" len="med"/>
            <a:tailEnd type="arrow" w="lg" len="med"/>
          </a:ln>
          <a:effectLst/>
        </p:spPr>
        <p:txBody>
          <a:bodyPr rtlCol="0" anchor="ctr"/>
          <a:lstStyle/>
          <a:p>
            <a:pPr marL="0" marR="0" lvl="0" indent="0" algn="ctr"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grpSp>
        <p:nvGrpSpPr>
          <p:cNvPr id="139" name="Group 138">
            <a:extLst>
              <a:ext uri="{FF2B5EF4-FFF2-40B4-BE49-F238E27FC236}">
                <a16:creationId xmlns:a16="http://schemas.microsoft.com/office/drawing/2014/main" id="{1F92E61A-CD9C-4EEE-A050-53BC46D94F76}"/>
              </a:ext>
            </a:extLst>
          </p:cNvPr>
          <p:cNvGrpSpPr/>
          <p:nvPr/>
        </p:nvGrpSpPr>
        <p:grpSpPr>
          <a:xfrm>
            <a:off x="6522834" y="2170791"/>
            <a:ext cx="353814" cy="353814"/>
            <a:chOff x="6233626" y="2239520"/>
            <a:chExt cx="548036" cy="548036"/>
          </a:xfrm>
        </p:grpSpPr>
        <p:sp>
          <p:nvSpPr>
            <p:cNvPr id="140" name="Oval 139">
              <a:extLst>
                <a:ext uri="{FF2B5EF4-FFF2-40B4-BE49-F238E27FC236}">
                  <a16:creationId xmlns:a16="http://schemas.microsoft.com/office/drawing/2014/main" id="{D2501DC8-49D2-4B9B-AB50-DDAB6CE74F84}"/>
                </a:ext>
              </a:extLst>
            </p:cNvPr>
            <p:cNvSpPr/>
            <p:nvPr/>
          </p:nvSpPr>
          <p:spPr bwMode="auto">
            <a:xfrm>
              <a:off x="6233626" y="2239520"/>
              <a:ext cx="548036" cy="548036"/>
            </a:xfrm>
            <a:prstGeom prst="ellipse">
              <a:avLst/>
            </a:prstGeom>
            <a:solidFill>
              <a:srgbClr val="0078D4"/>
            </a:solidFill>
            <a:ln w="76200"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1" name="Group 140">
              <a:extLst>
                <a:ext uri="{FF2B5EF4-FFF2-40B4-BE49-F238E27FC236}">
                  <a16:creationId xmlns:a16="http://schemas.microsoft.com/office/drawing/2014/main" id="{4E270E8D-0480-43A6-86A6-2B281ED4CC55}"/>
                </a:ext>
              </a:extLst>
            </p:cNvPr>
            <p:cNvGrpSpPr/>
            <p:nvPr/>
          </p:nvGrpSpPr>
          <p:grpSpPr>
            <a:xfrm>
              <a:off x="6322461" y="2334278"/>
              <a:ext cx="360610" cy="358519"/>
              <a:chOff x="6900710" y="2092425"/>
              <a:chExt cx="360610" cy="358519"/>
            </a:xfrm>
          </p:grpSpPr>
          <p:sp>
            <p:nvSpPr>
              <p:cNvPr id="142" name="Oval 141">
                <a:extLst>
                  <a:ext uri="{FF2B5EF4-FFF2-40B4-BE49-F238E27FC236}">
                    <a16:creationId xmlns:a16="http://schemas.microsoft.com/office/drawing/2014/main" id="{7674338D-67D2-47C5-BA60-D5779403AA74}"/>
                  </a:ext>
                </a:extLst>
              </p:cNvPr>
              <p:cNvSpPr/>
              <p:nvPr/>
            </p:nvSpPr>
            <p:spPr bwMode="auto">
              <a:xfrm>
                <a:off x="6915176" y="2105845"/>
                <a:ext cx="331678" cy="3316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check 3">
                <a:extLst>
                  <a:ext uri="{FF2B5EF4-FFF2-40B4-BE49-F238E27FC236}">
                    <a16:creationId xmlns:a16="http://schemas.microsoft.com/office/drawing/2014/main" id="{448E634B-3A43-4D5D-A698-3D10116919C9}"/>
                  </a:ext>
                </a:extLst>
              </p:cNvPr>
              <p:cNvSpPr>
                <a:spLocks noChangeAspect="1" noEditPoints="1"/>
              </p:cNvSpPr>
              <p:nvPr/>
            </p:nvSpPr>
            <p:spPr bwMode="auto">
              <a:xfrm>
                <a:off x="6900710" y="2092425"/>
                <a:ext cx="360610" cy="35851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rgbClr val="FFFFFF"/>
              </a:solidFill>
              <a:ln w="22225" cap="sq">
                <a:solidFill>
                  <a:srgbClr val="0078D4"/>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grpSp>
        <p:nvGrpSpPr>
          <p:cNvPr id="144" name="Group 143">
            <a:extLst>
              <a:ext uri="{FF2B5EF4-FFF2-40B4-BE49-F238E27FC236}">
                <a16:creationId xmlns:a16="http://schemas.microsoft.com/office/drawing/2014/main" id="{8F63EEC1-F1E8-4C6B-A891-A2F0E961F0FA}"/>
              </a:ext>
            </a:extLst>
          </p:cNvPr>
          <p:cNvGrpSpPr/>
          <p:nvPr/>
        </p:nvGrpSpPr>
        <p:grpSpPr>
          <a:xfrm>
            <a:off x="6522834" y="3538976"/>
            <a:ext cx="353814" cy="353814"/>
            <a:chOff x="6233626" y="2239520"/>
            <a:chExt cx="548036" cy="548036"/>
          </a:xfrm>
        </p:grpSpPr>
        <p:sp>
          <p:nvSpPr>
            <p:cNvPr id="145" name="Oval 144">
              <a:extLst>
                <a:ext uri="{FF2B5EF4-FFF2-40B4-BE49-F238E27FC236}">
                  <a16:creationId xmlns:a16="http://schemas.microsoft.com/office/drawing/2014/main" id="{AE07C6C1-1612-4E28-8B14-E788488010EC}"/>
                </a:ext>
              </a:extLst>
            </p:cNvPr>
            <p:cNvSpPr/>
            <p:nvPr/>
          </p:nvSpPr>
          <p:spPr bwMode="auto">
            <a:xfrm>
              <a:off x="6233626" y="2239520"/>
              <a:ext cx="548036" cy="548036"/>
            </a:xfrm>
            <a:prstGeom prst="ellipse">
              <a:avLst/>
            </a:prstGeom>
            <a:solidFill>
              <a:srgbClr val="0078D4"/>
            </a:solidFill>
            <a:ln w="76200"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6" name="Group 145">
              <a:extLst>
                <a:ext uri="{FF2B5EF4-FFF2-40B4-BE49-F238E27FC236}">
                  <a16:creationId xmlns:a16="http://schemas.microsoft.com/office/drawing/2014/main" id="{D05E3A04-F257-4E22-9754-4ED5C55BD97D}"/>
                </a:ext>
              </a:extLst>
            </p:cNvPr>
            <p:cNvGrpSpPr/>
            <p:nvPr/>
          </p:nvGrpSpPr>
          <p:grpSpPr>
            <a:xfrm>
              <a:off x="6322461" y="2334278"/>
              <a:ext cx="360610" cy="358519"/>
              <a:chOff x="6900710" y="2092425"/>
              <a:chExt cx="360610" cy="358519"/>
            </a:xfrm>
          </p:grpSpPr>
          <p:sp>
            <p:nvSpPr>
              <p:cNvPr id="147" name="Oval 146">
                <a:extLst>
                  <a:ext uri="{FF2B5EF4-FFF2-40B4-BE49-F238E27FC236}">
                    <a16:creationId xmlns:a16="http://schemas.microsoft.com/office/drawing/2014/main" id="{92EAF5F1-8F60-46BF-81D1-9AF0851DFBDB}"/>
                  </a:ext>
                </a:extLst>
              </p:cNvPr>
              <p:cNvSpPr/>
              <p:nvPr/>
            </p:nvSpPr>
            <p:spPr bwMode="auto">
              <a:xfrm>
                <a:off x="6915176" y="2105845"/>
                <a:ext cx="331678" cy="3316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check 3">
                <a:extLst>
                  <a:ext uri="{FF2B5EF4-FFF2-40B4-BE49-F238E27FC236}">
                    <a16:creationId xmlns:a16="http://schemas.microsoft.com/office/drawing/2014/main" id="{B6418BD8-CDCF-4BEB-A5F8-D3C4D5463B94}"/>
                  </a:ext>
                </a:extLst>
              </p:cNvPr>
              <p:cNvSpPr>
                <a:spLocks noChangeAspect="1" noEditPoints="1"/>
              </p:cNvSpPr>
              <p:nvPr/>
            </p:nvSpPr>
            <p:spPr bwMode="auto">
              <a:xfrm>
                <a:off x="6900710" y="2092425"/>
                <a:ext cx="360610" cy="35851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rgbClr val="FFFFFF"/>
              </a:solidFill>
              <a:ln w="22225" cap="sq">
                <a:solidFill>
                  <a:srgbClr val="0078D4"/>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sp>
        <p:nvSpPr>
          <p:cNvPr id="149" name="TextBox 148">
            <a:extLst>
              <a:ext uri="{FF2B5EF4-FFF2-40B4-BE49-F238E27FC236}">
                <a16:creationId xmlns:a16="http://schemas.microsoft.com/office/drawing/2014/main" id="{3B81EE2D-AB9A-47B7-92E1-52C2BC142841}"/>
              </a:ext>
            </a:extLst>
          </p:cNvPr>
          <p:cNvSpPr txBox="1"/>
          <p:nvPr/>
        </p:nvSpPr>
        <p:spPr>
          <a:xfrm>
            <a:off x="-1529208" y="1597959"/>
            <a:ext cx="1139470" cy="362071"/>
          </a:xfrm>
          <a:prstGeom prst="rect">
            <a:avLst/>
          </a:prstGeom>
          <a:noFill/>
        </p:spPr>
        <p:txBody>
          <a:bodyPr wrap="square" lIns="0" tIns="0" rIns="0" bIns="0" rtlCol="0">
            <a:spAutoFit/>
          </a:bodyPr>
          <a:lstStyle/>
          <a:p>
            <a:pPr marL="0" marR="0" lvl="0" indent="0" algn="ctr" defTabSz="896194"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rgbClr val="3C3C41"/>
                </a:solidFill>
                <a:effectLst/>
                <a:uLnTx/>
                <a:uFillTx/>
                <a:latin typeface="Segoe UI Semibold"/>
                <a:ea typeface="+mn-ea"/>
                <a:cs typeface="+mn-cs"/>
              </a:rPr>
              <a:t>Management Groups</a:t>
            </a:r>
          </a:p>
        </p:txBody>
      </p:sp>
      <p:sp>
        <p:nvSpPr>
          <p:cNvPr id="150" name="TextBox 149">
            <a:extLst>
              <a:ext uri="{FF2B5EF4-FFF2-40B4-BE49-F238E27FC236}">
                <a16:creationId xmlns:a16="http://schemas.microsoft.com/office/drawing/2014/main" id="{C9EF638A-B01A-46E7-BD68-FEBF95217983}"/>
              </a:ext>
            </a:extLst>
          </p:cNvPr>
          <p:cNvSpPr txBox="1"/>
          <p:nvPr/>
        </p:nvSpPr>
        <p:spPr>
          <a:xfrm>
            <a:off x="-1529208" y="2755374"/>
            <a:ext cx="1139470" cy="362071"/>
          </a:xfrm>
          <a:prstGeom prst="rect">
            <a:avLst/>
          </a:prstGeom>
          <a:noFill/>
        </p:spPr>
        <p:txBody>
          <a:bodyPr wrap="square" lIns="0" tIns="0" rIns="0" bIns="0" rtlCol="0">
            <a:spAutoFit/>
          </a:bodyPr>
          <a:lstStyle/>
          <a:p>
            <a:pPr marL="0" marR="0" lvl="0" indent="0" algn="ctr" defTabSz="896194"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rgbClr val="3C3C41"/>
                </a:solidFill>
                <a:effectLst/>
                <a:uLnTx/>
                <a:uFillTx/>
                <a:latin typeface="Segoe UI Semibold"/>
                <a:ea typeface="+mn-ea"/>
                <a:cs typeface="+mn-cs"/>
              </a:rPr>
              <a:t>Cost Management</a:t>
            </a:r>
          </a:p>
        </p:txBody>
      </p:sp>
      <p:sp>
        <p:nvSpPr>
          <p:cNvPr id="151" name="TextBox 150">
            <a:extLst>
              <a:ext uri="{FF2B5EF4-FFF2-40B4-BE49-F238E27FC236}">
                <a16:creationId xmlns:a16="http://schemas.microsoft.com/office/drawing/2014/main" id="{9D3D3B04-32F7-4005-A137-4E4BA78FFE69}"/>
              </a:ext>
            </a:extLst>
          </p:cNvPr>
          <p:cNvSpPr txBox="1"/>
          <p:nvPr/>
        </p:nvSpPr>
        <p:spPr>
          <a:xfrm>
            <a:off x="-1529208" y="4028882"/>
            <a:ext cx="1139470" cy="362071"/>
          </a:xfrm>
          <a:prstGeom prst="rect">
            <a:avLst/>
          </a:prstGeom>
          <a:noFill/>
        </p:spPr>
        <p:txBody>
          <a:bodyPr wrap="square" lIns="0" tIns="0" rIns="0" bIns="0" rtlCol="0">
            <a:spAutoFit/>
          </a:bodyPr>
          <a:lstStyle/>
          <a:p>
            <a:pPr marL="0" marR="0" lvl="0" indent="0" algn="ctr" defTabSz="896194"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rgbClr val="3C3C41"/>
                </a:solidFill>
                <a:effectLst/>
                <a:uLnTx/>
                <a:uFillTx/>
                <a:latin typeface="Segoe UI Semibold"/>
                <a:ea typeface="+mn-ea"/>
                <a:cs typeface="+mn-cs"/>
              </a:rPr>
              <a:t>Resource </a:t>
            </a:r>
          </a:p>
          <a:p>
            <a:pPr marL="0" marR="0" lvl="0" indent="0" algn="ctr" defTabSz="896194"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3C3C41"/>
                </a:solidFill>
                <a:effectLst/>
                <a:uLnTx/>
                <a:uFillTx/>
                <a:latin typeface="Segoe UI Semibold"/>
                <a:ea typeface="+mn-ea"/>
                <a:cs typeface="+mn-cs"/>
              </a:rPr>
              <a:t>Graph</a:t>
            </a:r>
          </a:p>
        </p:txBody>
      </p:sp>
      <p:grpSp>
        <p:nvGrpSpPr>
          <p:cNvPr id="156" name="Group 155">
            <a:extLst>
              <a:ext uri="{FF2B5EF4-FFF2-40B4-BE49-F238E27FC236}">
                <a16:creationId xmlns:a16="http://schemas.microsoft.com/office/drawing/2014/main" id="{218F16A4-1A13-4B86-B34D-3303233216EE}"/>
              </a:ext>
            </a:extLst>
          </p:cNvPr>
          <p:cNvGrpSpPr/>
          <p:nvPr/>
        </p:nvGrpSpPr>
        <p:grpSpPr>
          <a:xfrm>
            <a:off x="7605764" y="2025344"/>
            <a:ext cx="2168372" cy="772987"/>
            <a:chOff x="7605764" y="2025344"/>
            <a:chExt cx="2168372" cy="772987"/>
          </a:xfrm>
        </p:grpSpPr>
        <p:sp>
          <p:nvSpPr>
            <p:cNvPr id="157" name="Rectangle 156">
              <a:extLst>
                <a:ext uri="{FF2B5EF4-FFF2-40B4-BE49-F238E27FC236}">
                  <a16:creationId xmlns:a16="http://schemas.microsoft.com/office/drawing/2014/main" id="{5420C127-06C8-4EEC-8C77-F4BBA076FD3C}"/>
                </a:ext>
              </a:extLst>
            </p:cNvPr>
            <p:cNvSpPr/>
            <p:nvPr/>
          </p:nvSpPr>
          <p:spPr>
            <a:xfrm>
              <a:off x="8456146" y="2115805"/>
              <a:ext cx="131799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Management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Groups</a:t>
              </a:r>
            </a:p>
          </p:txBody>
        </p:sp>
        <p:sp>
          <p:nvSpPr>
            <p:cNvPr id="158" name="Oval 157">
              <a:extLst>
                <a:ext uri="{FF2B5EF4-FFF2-40B4-BE49-F238E27FC236}">
                  <a16:creationId xmlns:a16="http://schemas.microsoft.com/office/drawing/2014/main" id="{AA358739-B578-4B4F-9E63-90CACB58E918}"/>
                </a:ext>
              </a:extLst>
            </p:cNvPr>
            <p:cNvSpPr/>
            <p:nvPr/>
          </p:nvSpPr>
          <p:spPr bwMode="auto">
            <a:xfrm>
              <a:off x="7605764" y="2025344"/>
              <a:ext cx="772987" cy="77298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59" name="Picture 158">
              <a:extLst>
                <a:ext uri="{FF2B5EF4-FFF2-40B4-BE49-F238E27FC236}">
                  <a16:creationId xmlns:a16="http://schemas.microsoft.com/office/drawing/2014/main" id="{500B42B8-14C6-404C-938B-40DA0F42FF3D}"/>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94567" y="2214147"/>
              <a:ext cx="395380" cy="395380"/>
            </a:xfrm>
            <a:prstGeom prst="rect">
              <a:avLst/>
            </a:prstGeom>
          </p:spPr>
        </p:pic>
      </p:grpSp>
      <p:sp>
        <p:nvSpPr>
          <p:cNvPr id="160" name="3">
            <a:extLst>
              <a:ext uri="{FF2B5EF4-FFF2-40B4-BE49-F238E27FC236}">
                <a16:creationId xmlns:a16="http://schemas.microsoft.com/office/drawing/2014/main" id="{BDF516F5-A305-4E70-85D8-CE85BD9F683D}"/>
              </a:ext>
            </a:extLst>
          </p:cNvPr>
          <p:cNvSpPr/>
          <p:nvPr/>
        </p:nvSpPr>
        <p:spPr bwMode="auto">
          <a:xfrm flipV="1">
            <a:off x="4604631" y="4423948"/>
            <a:ext cx="2857522" cy="1711267"/>
          </a:xfrm>
          <a:custGeom>
            <a:avLst/>
            <a:gdLst>
              <a:gd name="connsiteX0" fmla="*/ 3836504 w 3836504"/>
              <a:gd name="connsiteY0" fmla="*/ 0 h 1182756"/>
              <a:gd name="connsiteX1" fmla="*/ 0 w 3836504"/>
              <a:gd name="connsiteY1" fmla="*/ 0 h 1182756"/>
              <a:gd name="connsiteX2" fmla="*/ 0 w 3836504"/>
              <a:gd name="connsiteY2" fmla="*/ 1182756 h 1182756"/>
            </a:gdLst>
            <a:ahLst/>
            <a:cxnLst>
              <a:cxn ang="0">
                <a:pos x="connsiteX0" y="connsiteY0"/>
              </a:cxn>
              <a:cxn ang="0">
                <a:pos x="connsiteX1" y="connsiteY1"/>
              </a:cxn>
              <a:cxn ang="0">
                <a:pos x="connsiteX2" y="connsiteY2"/>
              </a:cxn>
            </a:cxnLst>
            <a:rect l="l" t="t" r="r" b="b"/>
            <a:pathLst>
              <a:path w="3836504" h="1182756">
                <a:moveTo>
                  <a:pt x="3836504" y="0"/>
                </a:moveTo>
                <a:lnTo>
                  <a:pt x="0" y="0"/>
                </a:lnTo>
                <a:lnTo>
                  <a:pt x="0" y="1182756"/>
                </a:lnTo>
              </a:path>
            </a:pathLst>
          </a:custGeom>
          <a:noFill/>
          <a:ln w="25400" cap="rnd" cmpd="sng" algn="ctr">
            <a:gradFill flip="none" rotWithShape="1">
              <a:gsLst>
                <a:gs pos="12000">
                  <a:srgbClr val="0078D4">
                    <a:lumMod val="5000"/>
                    <a:lumOff val="95000"/>
                  </a:srgbClr>
                </a:gs>
                <a:gs pos="13000">
                  <a:srgbClr val="0078D4"/>
                </a:gs>
              </a:gsLst>
              <a:lin ang="16200000" scaled="1"/>
              <a:tileRect/>
            </a:gradFill>
            <a:prstDash val="sysDash"/>
            <a:headEnd type="arrow" w="lg" len="med"/>
            <a:tailEnd type="none" w="lg" len="med"/>
          </a:ln>
          <a:effectLst/>
        </p:spPr>
        <p:txBody>
          <a:bodyPr rtlCol="0" anchor="ctr"/>
          <a:lstStyle/>
          <a:p>
            <a:pPr marL="0" marR="0" lvl="0" indent="0" algn="ctr"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grpSp>
        <p:nvGrpSpPr>
          <p:cNvPr id="161" name="Group 160">
            <a:extLst>
              <a:ext uri="{FF2B5EF4-FFF2-40B4-BE49-F238E27FC236}">
                <a16:creationId xmlns:a16="http://schemas.microsoft.com/office/drawing/2014/main" id="{7AB774A6-8C3D-4D99-878A-FF9E34BEE396}"/>
              </a:ext>
            </a:extLst>
          </p:cNvPr>
          <p:cNvGrpSpPr/>
          <p:nvPr/>
        </p:nvGrpSpPr>
        <p:grpSpPr>
          <a:xfrm>
            <a:off x="6528418" y="4679516"/>
            <a:ext cx="353814" cy="353814"/>
            <a:chOff x="6233626" y="2239520"/>
            <a:chExt cx="548036" cy="548036"/>
          </a:xfrm>
        </p:grpSpPr>
        <p:sp>
          <p:nvSpPr>
            <p:cNvPr id="162" name="Oval 161">
              <a:extLst>
                <a:ext uri="{FF2B5EF4-FFF2-40B4-BE49-F238E27FC236}">
                  <a16:creationId xmlns:a16="http://schemas.microsoft.com/office/drawing/2014/main" id="{D003AEB8-EDFD-4C6B-BB2D-CD70A28B0D16}"/>
                </a:ext>
              </a:extLst>
            </p:cNvPr>
            <p:cNvSpPr/>
            <p:nvPr/>
          </p:nvSpPr>
          <p:spPr bwMode="auto">
            <a:xfrm>
              <a:off x="6233626" y="2239520"/>
              <a:ext cx="548036" cy="548036"/>
            </a:xfrm>
            <a:prstGeom prst="ellipse">
              <a:avLst/>
            </a:prstGeom>
            <a:solidFill>
              <a:srgbClr val="0078D4"/>
            </a:solidFill>
            <a:ln w="76200"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63" name="Group 162">
              <a:extLst>
                <a:ext uri="{FF2B5EF4-FFF2-40B4-BE49-F238E27FC236}">
                  <a16:creationId xmlns:a16="http://schemas.microsoft.com/office/drawing/2014/main" id="{9B078594-3D3D-4687-931B-3D8918336B73}"/>
                </a:ext>
              </a:extLst>
            </p:cNvPr>
            <p:cNvGrpSpPr/>
            <p:nvPr/>
          </p:nvGrpSpPr>
          <p:grpSpPr>
            <a:xfrm>
              <a:off x="6322461" y="2334278"/>
              <a:ext cx="360610" cy="358519"/>
              <a:chOff x="6900710" y="2092425"/>
              <a:chExt cx="360610" cy="358519"/>
            </a:xfrm>
          </p:grpSpPr>
          <p:sp>
            <p:nvSpPr>
              <p:cNvPr id="164" name="Oval 163">
                <a:extLst>
                  <a:ext uri="{FF2B5EF4-FFF2-40B4-BE49-F238E27FC236}">
                    <a16:creationId xmlns:a16="http://schemas.microsoft.com/office/drawing/2014/main" id="{9310CB9F-3645-471F-A29B-DADEA4CC2F84}"/>
                  </a:ext>
                </a:extLst>
              </p:cNvPr>
              <p:cNvSpPr/>
              <p:nvPr/>
            </p:nvSpPr>
            <p:spPr bwMode="auto">
              <a:xfrm>
                <a:off x="6915176" y="2105845"/>
                <a:ext cx="331678" cy="3316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check 3">
                <a:extLst>
                  <a:ext uri="{FF2B5EF4-FFF2-40B4-BE49-F238E27FC236}">
                    <a16:creationId xmlns:a16="http://schemas.microsoft.com/office/drawing/2014/main" id="{C77ACF05-6AB0-43BB-8C06-4D077F1D8C87}"/>
                  </a:ext>
                </a:extLst>
              </p:cNvPr>
              <p:cNvSpPr>
                <a:spLocks noChangeAspect="1" noEditPoints="1"/>
              </p:cNvSpPr>
              <p:nvPr/>
            </p:nvSpPr>
            <p:spPr bwMode="auto">
              <a:xfrm>
                <a:off x="6900710" y="2092425"/>
                <a:ext cx="360610" cy="35851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rgbClr val="FFFFFF"/>
              </a:solidFill>
              <a:ln w="22225" cap="sq">
                <a:solidFill>
                  <a:srgbClr val="0078D4"/>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grpSp>
        <p:nvGrpSpPr>
          <p:cNvPr id="166" name="Group 165">
            <a:extLst>
              <a:ext uri="{FF2B5EF4-FFF2-40B4-BE49-F238E27FC236}">
                <a16:creationId xmlns:a16="http://schemas.microsoft.com/office/drawing/2014/main" id="{7BE7DC69-AD41-4B4A-987E-F230BAC678E1}"/>
              </a:ext>
            </a:extLst>
          </p:cNvPr>
          <p:cNvGrpSpPr/>
          <p:nvPr/>
        </p:nvGrpSpPr>
        <p:grpSpPr>
          <a:xfrm>
            <a:off x="7587370" y="4496988"/>
            <a:ext cx="3587273" cy="853931"/>
            <a:chOff x="7587370" y="4735437"/>
            <a:chExt cx="3587273" cy="853931"/>
          </a:xfrm>
        </p:grpSpPr>
        <p:sp>
          <p:nvSpPr>
            <p:cNvPr id="167" name="Oval 166">
              <a:extLst>
                <a:ext uri="{FF2B5EF4-FFF2-40B4-BE49-F238E27FC236}">
                  <a16:creationId xmlns:a16="http://schemas.microsoft.com/office/drawing/2014/main" id="{68CDD538-C03E-4E69-950F-0502752C1289}"/>
                </a:ext>
              </a:extLst>
            </p:cNvPr>
            <p:cNvSpPr/>
            <p:nvPr/>
          </p:nvSpPr>
          <p:spPr bwMode="auto">
            <a:xfrm>
              <a:off x="7587370" y="4735437"/>
              <a:ext cx="772987" cy="77298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302C418B-8573-4EB0-AD33-57CA8B9A60EF}"/>
                </a:ext>
              </a:extLst>
            </p:cNvPr>
            <p:cNvGrpSpPr/>
            <p:nvPr/>
          </p:nvGrpSpPr>
          <p:grpSpPr>
            <a:xfrm>
              <a:off x="8224122" y="5163675"/>
              <a:ext cx="1056883" cy="425693"/>
              <a:chOff x="8942834" y="4423950"/>
              <a:chExt cx="1120525" cy="451328"/>
            </a:xfrm>
          </p:grpSpPr>
          <p:sp>
            <p:nvSpPr>
              <p:cNvPr id="179" name="Oval 178">
                <a:extLst>
                  <a:ext uri="{FF2B5EF4-FFF2-40B4-BE49-F238E27FC236}">
                    <a16:creationId xmlns:a16="http://schemas.microsoft.com/office/drawing/2014/main" id="{45CF1351-F3AA-4E87-8F91-C63EE7B627D5}"/>
                  </a:ext>
                </a:extLst>
              </p:cNvPr>
              <p:cNvSpPr/>
              <p:nvPr/>
            </p:nvSpPr>
            <p:spPr bwMode="auto">
              <a:xfrm>
                <a:off x="8942834" y="4423950"/>
                <a:ext cx="451328" cy="451328"/>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80" name="Graphic 179">
                <a:extLst>
                  <a:ext uri="{FF2B5EF4-FFF2-40B4-BE49-F238E27FC236}">
                    <a16:creationId xmlns:a16="http://schemas.microsoft.com/office/drawing/2014/main" id="{38DE1DEC-C9F3-442C-A4E3-11CA4FF498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52808" y="4534272"/>
                <a:ext cx="231381" cy="231216"/>
              </a:xfrm>
              <a:prstGeom prst="rect">
                <a:avLst/>
              </a:prstGeom>
            </p:spPr>
          </p:pic>
          <p:sp>
            <p:nvSpPr>
              <p:cNvPr id="181" name="Rectangle 180">
                <a:extLst>
                  <a:ext uri="{FF2B5EF4-FFF2-40B4-BE49-F238E27FC236}">
                    <a16:creationId xmlns:a16="http://schemas.microsoft.com/office/drawing/2014/main" id="{758C217D-5597-4DB2-B128-16B2FB149E52}"/>
                  </a:ext>
                </a:extLst>
              </p:cNvPr>
              <p:cNvSpPr/>
              <p:nvPr/>
            </p:nvSpPr>
            <p:spPr>
              <a:xfrm>
                <a:off x="9338480" y="4516275"/>
                <a:ext cx="724879" cy="230832"/>
              </a:xfrm>
              <a:prstGeom prst="rect">
                <a:avLst/>
              </a:prstGeom>
            </p:spPr>
            <p:txBody>
              <a:bodyPr wrap="none">
                <a:spAutoFit/>
              </a:bodyPr>
              <a:lstStyle/>
              <a:p>
                <a:pPr marL="0" marR="0" lvl="0" indent="0" algn="l" defTabSz="89619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C3C41"/>
                    </a:solidFill>
                    <a:effectLst/>
                    <a:uLnTx/>
                    <a:uFillTx/>
                    <a:latin typeface="Segoe UI Semibold"/>
                    <a:ea typeface="+mn-ea"/>
                    <a:cs typeface="+mn-cs"/>
                  </a:rPr>
                  <a:t>Templates</a:t>
                </a:r>
              </a:p>
            </p:txBody>
          </p:sp>
        </p:grpSp>
        <p:grpSp>
          <p:nvGrpSpPr>
            <p:cNvPr id="169" name="Group 168">
              <a:extLst>
                <a:ext uri="{FF2B5EF4-FFF2-40B4-BE49-F238E27FC236}">
                  <a16:creationId xmlns:a16="http://schemas.microsoft.com/office/drawing/2014/main" id="{3C1C6944-EACA-4B1A-A372-5F7B6B036B89}"/>
                </a:ext>
              </a:extLst>
            </p:cNvPr>
            <p:cNvGrpSpPr/>
            <p:nvPr/>
          </p:nvGrpSpPr>
          <p:grpSpPr>
            <a:xfrm>
              <a:off x="9326225" y="5163675"/>
              <a:ext cx="824238" cy="425693"/>
              <a:chOff x="8942834" y="4967533"/>
              <a:chExt cx="873871" cy="451328"/>
            </a:xfrm>
          </p:grpSpPr>
          <p:sp>
            <p:nvSpPr>
              <p:cNvPr id="176" name="Oval 175">
                <a:extLst>
                  <a:ext uri="{FF2B5EF4-FFF2-40B4-BE49-F238E27FC236}">
                    <a16:creationId xmlns:a16="http://schemas.microsoft.com/office/drawing/2014/main" id="{898F5920-7BE0-4E2D-9D0F-56B39A96B13D}"/>
                  </a:ext>
                </a:extLst>
              </p:cNvPr>
              <p:cNvSpPr/>
              <p:nvPr/>
            </p:nvSpPr>
            <p:spPr bwMode="auto">
              <a:xfrm>
                <a:off x="8942834" y="4967533"/>
                <a:ext cx="451328" cy="451328"/>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7" name="Rectangle 176">
                <a:extLst>
                  <a:ext uri="{FF2B5EF4-FFF2-40B4-BE49-F238E27FC236}">
                    <a16:creationId xmlns:a16="http://schemas.microsoft.com/office/drawing/2014/main" id="{47779BDC-C241-4BA6-80DD-48F2E78FA36F}"/>
                  </a:ext>
                </a:extLst>
              </p:cNvPr>
              <p:cNvSpPr/>
              <p:nvPr/>
            </p:nvSpPr>
            <p:spPr>
              <a:xfrm>
                <a:off x="9341895" y="5070087"/>
                <a:ext cx="474810" cy="230832"/>
              </a:xfrm>
              <a:prstGeom prst="rect">
                <a:avLst/>
              </a:prstGeom>
            </p:spPr>
            <p:txBody>
              <a:bodyPr wrap="none">
                <a:spAutoFit/>
              </a:bodyPr>
              <a:lstStyle/>
              <a:p>
                <a:pPr marL="0" marR="0" lvl="0" indent="0" algn="l" defTabSz="89619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err="1">
                    <a:ln>
                      <a:noFill/>
                    </a:ln>
                    <a:solidFill>
                      <a:srgbClr val="3C3C41"/>
                    </a:solidFill>
                    <a:effectLst/>
                    <a:uLnTx/>
                    <a:uFillTx/>
                    <a:latin typeface="Segoe UI Semibold"/>
                    <a:ea typeface="+mn-ea"/>
                    <a:cs typeface="+mn-cs"/>
                  </a:rPr>
                  <a:t>RBAC</a:t>
                </a:r>
                <a:endParaRPr kumimoji="0" lang="en-US" sz="900" b="0" i="0" u="none" strike="noStrike" kern="0" cap="none" spc="0" normalizeH="0" baseline="0" noProof="0">
                  <a:ln>
                    <a:noFill/>
                  </a:ln>
                  <a:solidFill>
                    <a:srgbClr val="3C3C41"/>
                  </a:solidFill>
                  <a:effectLst/>
                  <a:uLnTx/>
                  <a:uFillTx/>
                  <a:latin typeface="Segoe UI Semibold"/>
                  <a:ea typeface="+mn-ea"/>
                  <a:cs typeface="+mn-cs"/>
                </a:endParaRPr>
              </a:p>
            </p:txBody>
          </p:sp>
          <p:pic>
            <p:nvPicPr>
              <p:cNvPr id="178" name="Picture 177">
                <a:extLst>
                  <a:ext uri="{FF2B5EF4-FFF2-40B4-BE49-F238E27FC236}">
                    <a16:creationId xmlns:a16="http://schemas.microsoft.com/office/drawing/2014/main" id="{7888A6CB-9B42-4140-B857-1EE8CFBE1CD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030837" y="5058185"/>
                <a:ext cx="275322" cy="270025"/>
              </a:xfrm>
              <a:prstGeom prst="rect">
                <a:avLst/>
              </a:prstGeom>
            </p:spPr>
          </p:pic>
        </p:grpSp>
        <p:pic>
          <p:nvPicPr>
            <p:cNvPr id="170" name="Picture 169">
              <a:extLst>
                <a:ext uri="{FF2B5EF4-FFF2-40B4-BE49-F238E27FC236}">
                  <a16:creationId xmlns:a16="http://schemas.microsoft.com/office/drawing/2014/main" id="{63FDE4D2-8264-4935-A00E-2FB820C4A7A9}"/>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55377" y="4877520"/>
              <a:ext cx="473759" cy="473759"/>
            </a:xfrm>
            <a:prstGeom prst="rect">
              <a:avLst/>
            </a:prstGeom>
          </p:spPr>
        </p:pic>
        <p:sp>
          <p:nvSpPr>
            <p:cNvPr id="171" name="Rectangle 170">
              <a:extLst>
                <a:ext uri="{FF2B5EF4-FFF2-40B4-BE49-F238E27FC236}">
                  <a16:creationId xmlns:a16="http://schemas.microsoft.com/office/drawing/2014/main" id="{BD47F039-D45E-431B-9756-ACC7C0BAC816}"/>
                </a:ext>
              </a:extLst>
            </p:cNvPr>
            <p:cNvSpPr/>
            <p:nvPr/>
          </p:nvSpPr>
          <p:spPr>
            <a:xfrm>
              <a:off x="8484412" y="4830396"/>
              <a:ext cx="1005403" cy="307777"/>
            </a:xfrm>
            <a:prstGeom prst="rect">
              <a:avLst/>
            </a:prstGeom>
          </p:spPr>
          <p:txBody>
            <a:bodyPr wrap="none">
              <a:spAutoFit/>
            </a:bodyPr>
            <a:lstStyle/>
            <a:p>
              <a:pPr marL="0" marR="0" lvl="0" indent="0" algn="l" defTabSz="89619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Blueprints</a:t>
              </a:r>
            </a:p>
          </p:txBody>
        </p:sp>
        <p:grpSp>
          <p:nvGrpSpPr>
            <p:cNvPr id="172" name="Group 171">
              <a:extLst>
                <a:ext uri="{FF2B5EF4-FFF2-40B4-BE49-F238E27FC236}">
                  <a16:creationId xmlns:a16="http://schemas.microsoft.com/office/drawing/2014/main" id="{62743522-DF6B-4A63-BCBF-A0B8584D0D15}"/>
                </a:ext>
              </a:extLst>
            </p:cNvPr>
            <p:cNvGrpSpPr/>
            <p:nvPr/>
          </p:nvGrpSpPr>
          <p:grpSpPr>
            <a:xfrm>
              <a:off x="10253643" y="5163675"/>
              <a:ext cx="921000" cy="425693"/>
              <a:chOff x="9007698" y="5470653"/>
              <a:chExt cx="976460" cy="451328"/>
            </a:xfrm>
          </p:grpSpPr>
          <p:sp>
            <p:nvSpPr>
              <p:cNvPr id="173" name="Oval 172">
                <a:extLst>
                  <a:ext uri="{FF2B5EF4-FFF2-40B4-BE49-F238E27FC236}">
                    <a16:creationId xmlns:a16="http://schemas.microsoft.com/office/drawing/2014/main" id="{A153E3F1-5769-4187-8095-D3C788C27D3D}"/>
                  </a:ext>
                </a:extLst>
              </p:cNvPr>
              <p:cNvSpPr/>
              <p:nvPr/>
            </p:nvSpPr>
            <p:spPr bwMode="auto">
              <a:xfrm>
                <a:off x="9007698" y="5470653"/>
                <a:ext cx="451327" cy="451328"/>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4" name="Rectangle 173">
                <a:extLst>
                  <a:ext uri="{FF2B5EF4-FFF2-40B4-BE49-F238E27FC236}">
                    <a16:creationId xmlns:a16="http://schemas.microsoft.com/office/drawing/2014/main" id="{251F456F-2374-480A-8A5B-2C5C7951572B}"/>
                  </a:ext>
                </a:extLst>
              </p:cNvPr>
              <p:cNvSpPr/>
              <p:nvPr/>
            </p:nvSpPr>
            <p:spPr>
              <a:xfrm>
                <a:off x="9406756" y="5573207"/>
                <a:ext cx="577402" cy="230832"/>
              </a:xfrm>
              <a:prstGeom prst="rect">
                <a:avLst/>
              </a:prstGeom>
            </p:spPr>
            <p:txBody>
              <a:bodyPr wrap="none">
                <a:spAutoFit/>
              </a:bodyPr>
              <a:lstStyle/>
              <a:p>
                <a:pPr marL="0" marR="0" lvl="0" indent="0" algn="l" defTabSz="89619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C3C41"/>
                    </a:solidFill>
                    <a:effectLst/>
                    <a:uLnTx/>
                    <a:uFillTx/>
                    <a:latin typeface="Segoe UI Semibold"/>
                    <a:ea typeface="+mn-ea"/>
                    <a:cs typeface="+mn-cs"/>
                  </a:rPr>
                  <a:t>Policies</a:t>
                </a:r>
              </a:p>
            </p:txBody>
          </p:sp>
          <p:pic>
            <p:nvPicPr>
              <p:cNvPr id="175" name="Graphic 174">
                <a:extLst>
                  <a:ext uri="{FF2B5EF4-FFF2-40B4-BE49-F238E27FC236}">
                    <a16:creationId xmlns:a16="http://schemas.microsoft.com/office/drawing/2014/main" id="{4A25A706-F801-4F17-9819-059E7F7DF25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95682" y="5560720"/>
                <a:ext cx="275321" cy="271194"/>
              </a:xfrm>
              <a:prstGeom prst="rect">
                <a:avLst/>
              </a:prstGeom>
            </p:spPr>
          </p:pic>
        </p:grpSp>
      </p:grpSp>
      <p:grpSp>
        <p:nvGrpSpPr>
          <p:cNvPr id="182" name="Group 181">
            <a:extLst>
              <a:ext uri="{FF2B5EF4-FFF2-40B4-BE49-F238E27FC236}">
                <a16:creationId xmlns:a16="http://schemas.microsoft.com/office/drawing/2014/main" id="{A2364B5E-A58E-413F-AAF9-593BB963D041}"/>
              </a:ext>
            </a:extLst>
          </p:cNvPr>
          <p:cNvGrpSpPr/>
          <p:nvPr/>
        </p:nvGrpSpPr>
        <p:grpSpPr>
          <a:xfrm>
            <a:off x="6528418" y="5978980"/>
            <a:ext cx="353814" cy="353814"/>
            <a:chOff x="6233626" y="2239520"/>
            <a:chExt cx="548036" cy="548036"/>
          </a:xfrm>
        </p:grpSpPr>
        <p:sp>
          <p:nvSpPr>
            <p:cNvPr id="183" name="Oval 182">
              <a:extLst>
                <a:ext uri="{FF2B5EF4-FFF2-40B4-BE49-F238E27FC236}">
                  <a16:creationId xmlns:a16="http://schemas.microsoft.com/office/drawing/2014/main" id="{AF88D510-3D42-4D54-AE17-194B4C5AAA5D}"/>
                </a:ext>
              </a:extLst>
            </p:cNvPr>
            <p:cNvSpPr/>
            <p:nvPr/>
          </p:nvSpPr>
          <p:spPr bwMode="auto">
            <a:xfrm>
              <a:off x="6233626" y="2239520"/>
              <a:ext cx="548036" cy="548036"/>
            </a:xfrm>
            <a:prstGeom prst="ellipse">
              <a:avLst/>
            </a:prstGeom>
            <a:solidFill>
              <a:srgbClr val="0078D4"/>
            </a:solidFill>
            <a:ln w="76200"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84" name="Group 183">
              <a:extLst>
                <a:ext uri="{FF2B5EF4-FFF2-40B4-BE49-F238E27FC236}">
                  <a16:creationId xmlns:a16="http://schemas.microsoft.com/office/drawing/2014/main" id="{65CAA228-4AFF-4009-80F1-2EE9F792DC90}"/>
                </a:ext>
              </a:extLst>
            </p:cNvPr>
            <p:cNvGrpSpPr/>
            <p:nvPr/>
          </p:nvGrpSpPr>
          <p:grpSpPr>
            <a:xfrm>
              <a:off x="6322461" y="2334278"/>
              <a:ext cx="360610" cy="358519"/>
              <a:chOff x="6900710" y="2092425"/>
              <a:chExt cx="360610" cy="358519"/>
            </a:xfrm>
          </p:grpSpPr>
          <p:sp>
            <p:nvSpPr>
              <p:cNvPr id="185" name="Oval 184">
                <a:extLst>
                  <a:ext uri="{FF2B5EF4-FFF2-40B4-BE49-F238E27FC236}">
                    <a16:creationId xmlns:a16="http://schemas.microsoft.com/office/drawing/2014/main" id="{982BE550-FBFC-4AD3-8644-9C598A0E773B}"/>
                  </a:ext>
                </a:extLst>
              </p:cNvPr>
              <p:cNvSpPr/>
              <p:nvPr/>
            </p:nvSpPr>
            <p:spPr bwMode="auto">
              <a:xfrm>
                <a:off x="6915176" y="2105845"/>
                <a:ext cx="331678" cy="3316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check 3">
                <a:extLst>
                  <a:ext uri="{FF2B5EF4-FFF2-40B4-BE49-F238E27FC236}">
                    <a16:creationId xmlns:a16="http://schemas.microsoft.com/office/drawing/2014/main" id="{1A98026C-F06B-4F92-B00A-63E426CB608C}"/>
                  </a:ext>
                </a:extLst>
              </p:cNvPr>
              <p:cNvSpPr>
                <a:spLocks noChangeAspect="1" noEditPoints="1"/>
              </p:cNvSpPr>
              <p:nvPr/>
            </p:nvSpPr>
            <p:spPr bwMode="auto">
              <a:xfrm>
                <a:off x="6900710" y="2092425"/>
                <a:ext cx="360610" cy="35851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rgbClr val="FFFFFF"/>
              </a:solidFill>
              <a:ln w="22225" cap="sq">
                <a:solidFill>
                  <a:srgbClr val="0078D4"/>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grpSp>
        <p:nvGrpSpPr>
          <p:cNvPr id="187" name="Group 186">
            <a:extLst>
              <a:ext uri="{FF2B5EF4-FFF2-40B4-BE49-F238E27FC236}">
                <a16:creationId xmlns:a16="http://schemas.microsoft.com/office/drawing/2014/main" id="{BAF21CAF-197A-4E85-BF56-C36E156D9C07}"/>
              </a:ext>
            </a:extLst>
          </p:cNvPr>
          <p:cNvGrpSpPr/>
          <p:nvPr/>
        </p:nvGrpSpPr>
        <p:grpSpPr>
          <a:xfrm>
            <a:off x="7605764" y="3338066"/>
            <a:ext cx="1515949" cy="772987"/>
            <a:chOff x="7605764" y="4496770"/>
            <a:chExt cx="1515949" cy="772987"/>
          </a:xfrm>
        </p:grpSpPr>
        <p:sp>
          <p:nvSpPr>
            <p:cNvPr id="188" name="Rectangle 187">
              <a:extLst>
                <a:ext uri="{FF2B5EF4-FFF2-40B4-BE49-F238E27FC236}">
                  <a16:creationId xmlns:a16="http://schemas.microsoft.com/office/drawing/2014/main" id="{5FEAB33F-B8C5-4B12-BA4A-EE384B5933AD}"/>
                </a:ext>
              </a:extLst>
            </p:cNvPr>
            <p:cNvSpPr/>
            <p:nvPr/>
          </p:nvSpPr>
          <p:spPr>
            <a:xfrm>
              <a:off x="8456146" y="4729375"/>
              <a:ext cx="665567" cy="307777"/>
            </a:xfrm>
            <a:prstGeom prst="rect">
              <a:avLst/>
            </a:prstGeom>
          </p:spPr>
          <p:txBody>
            <a:bodyPr wrap="none">
              <a:spAutoFit/>
            </a:bodyPr>
            <a:lstStyle/>
            <a:p>
              <a:pPr marL="0" marR="0" lvl="0" indent="0" algn="l" defTabSz="89619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Policy</a:t>
              </a:r>
            </a:p>
          </p:txBody>
        </p:sp>
        <p:sp>
          <p:nvSpPr>
            <p:cNvPr id="189" name="Oval 188">
              <a:extLst>
                <a:ext uri="{FF2B5EF4-FFF2-40B4-BE49-F238E27FC236}">
                  <a16:creationId xmlns:a16="http://schemas.microsoft.com/office/drawing/2014/main" id="{00E6F3A6-8B2D-43C5-A940-351A25CE70B2}"/>
                </a:ext>
              </a:extLst>
            </p:cNvPr>
            <p:cNvSpPr/>
            <p:nvPr/>
          </p:nvSpPr>
          <p:spPr bwMode="auto">
            <a:xfrm>
              <a:off x="7605764" y="4496770"/>
              <a:ext cx="772987" cy="772987"/>
            </a:xfrm>
            <a:prstGeom prst="ellipse">
              <a:avLst/>
            </a:prstGeom>
            <a:solidFill>
              <a:srgbClr val="FFFFFF"/>
            </a:solidFill>
            <a:ln w="10795" cap="flat" cmpd="sng" algn="ctr">
              <a:noFill/>
              <a:prstDash val="solid"/>
            </a:ln>
            <a:effectLst>
              <a:outerShdw blurRad="190500" dist="38100" dir="45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90" name="Group 189">
              <a:extLst>
                <a:ext uri="{FF2B5EF4-FFF2-40B4-BE49-F238E27FC236}">
                  <a16:creationId xmlns:a16="http://schemas.microsoft.com/office/drawing/2014/main" id="{4A948AAD-9061-4144-9AAC-4F55323EFFFA}"/>
                </a:ext>
              </a:extLst>
            </p:cNvPr>
            <p:cNvGrpSpPr/>
            <p:nvPr/>
          </p:nvGrpSpPr>
          <p:grpSpPr>
            <a:xfrm>
              <a:off x="7837864" y="4678084"/>
              <a:ext cx="308786" cy="410359"/>
              <a:chOff x="7853406" y="4679300"/>
              <a:chExt cx="308786" cy="410359"/>
            </a:xfrm>
          </p:grpSpPr>
          <p:grpSp>
            <p:nvGrpSpPr>
              <p:cNvPr id="191" name="Group 190">
                <a:extLst>
                  <a:ext uri="{FF2B5EF4-FFF2-40B4-BE49-F238E27FC236}">
                    <a16:creationId xmlns:a16="http://schemas.microsoft.com/office/drawing/2014/main" id="{E13E4F40-D279-4676-8EFB-054776DEEAEB}"/>
                  </a:ext>
                </a:extLst>
              </p:cNvPr>
              <p:cNvGrpSpPr/>
              <p:nvPr/>
            </p:nvGrpSpPr>
            <p:grpSpPr>
              <a:xfrm>
                <a:off x="7853406" y="4679300"/>
                <a:ext cx="308786" cy="410359"/>
                <a:chOff x="3189664" y="4713628"/>
                <a:chExt cx="403440" cy="536148"/>
              </a:xfrm>
            </p:grpSpPr>
            <p:sp>
              <p:nvSpPr>
                <p:cNvPr id="193" name="Freeform 1176">
                  <a:extLst>
                    <a:ext uri="{FF2B5EF4-FFF2-40B4-BE49-F238E27FC236}">
                      <a16:creationId xmlns:a16="http://schemas.microsoft.com/office/drawing/2014/main" id="{3FCD4F4A-BDF2-45B0-AD22-7CA143FC434B}"/>
                    </a:ext>
                  </a:extLst>
                </p:cNvPr>
                <p:cNvSpPr>
                  <a:spLocks/>
                </p:cNvSpPr>
                <p:nvPr/>
              </p:nvSpPr>
              <p:spPr bwMode="auto">
                <a:xfrm>
                  <a:off x="3189664" y="4713628"/>
                  <a:ext cx="403437" cy="536148"/>
                </a:xfrm>
                <a:custGeom>
                  <a:avLst/>
                  <a:gdLst>
                    <a:gd name="T0" fmla="*/ 0 w 76"/>
                    <a:gd name="T1" fmla="*/ 0 h 101"/>
                    <a:gd name="T2" fmla="*/ 0 w 76"/>
                    <a:gd name="T3" fmla="*/ 101 h 101"/>
                    <a:gd name="T4" fmla="*/ 76 w 76"/>
                    <a:gd name="T5" fmla="*/ 101 h 101"/>
                    <a:gd name="T6" fmla="*/ 76 w 76"/>
                    <a:gd name="T7" fmla="*/ 31 h 101"/>
                    <a:gd name="T8" fmla="*/ 45 w 76"/>
                    <a:gd name="T9" fmla="*/ 31 h 101"/>
                    <a:gd name="T10" fmla="*/ 45 w 76"/>
                    <a:gd name="T11" fmla="*/ 0 h 101"/>
                    <a:gd name="T12" fmla="*/ 0 w 76"/>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76" h="101">
                      <a:moveTo>
                        <a:pt x="0" y="0"/>
                      </a:moveTo>
                      <a:lnTo>
                        <a:pt x="0" y="101"/>
                      </a:lnTo>
                      <a:lnTo>
                        <a:pt x="76" y="101"/>
                      </a:lnTo>
                      <a:lnTo>
                        <a:pt x="76" y="31"/>
                      </a:lnTo>
                      <a:lnTo>
                        <a:pt x="45" y="31"/>
                      </a:lnTo>
                      <a:lnTo>
                        <a:pt x="45" y="0"/>
                      </a:lnTo>
                      <a:lnTo>
                        <a:pt x="0" y="0"/>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194" name="Rectangle 1177">
                  <a:extLst>
                    <a:ext uri="{FF2B5EF4-FFF2-40B4-BE49-F238E27FC236}">
                      <a16:creationId xmlns:a16="http://schemas.microsoft.com/office/drawing/2014/main" id="{22F78F3D-A7F3-4EF9-955B-39CBFB762CEE}"/>
                    </a:ext>
                  </a:extLst>
                </p:cNvPr>
                <p:cNvSpPr>
                  <a:spLocks noChangeArrowheads="1"/>
                </p:cNvSpPr>
                <p:nvPr/>
              </p:nvSpPr>
              <p:spPr bwMode="auto">
                <a:xfrm>
                  <a:off x="3221514" y="5016207"/>
                  <a:ext cx="339736" cy="318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195" name="Freeform 1178">
                  <a:extLst>
                    <a:ext uri="{FF2B5EF4-FFF2-40B4-BE49-F238E27FC236}">
                      <a16:creationId xmlns:a16="http://schemas.microsoft.com/office/drawing/2014/main" id="{927D9628-B93B-4922-9B64-E6CF0A897EB8}"/>
                    </a:ext>
                  </a:extLst>
                </p:cNvPr>
                <p:cNvSpPr>
                  <a:spLocks noEditPoints="1"/>
                </p:cNvSpPr>
                <p:nvPr/>
              </p:nvSpPr>
              <p:spPr bwMode="auto">
                <a:xfrm>
                  <a:off x="3221514" y="5085215"/>
                  <a:ext cx="339736" cy="100861"/>
                </a:xfrm>
                <a:custGeom>
                  <a:avLst/>
                  <a:gdLst>
                    <a:gd name="T0" fmla="*/ 80 w 80"/>
                    <a:gd name="T1" fmla="*/ 8 h 24"/>
                    <a:gd name="T2" fmla="*/ 23 w 80"/>
                    <a:gd name="T3" fmla="*/ 8 h 24"/>
                    <a:gd name="T4" fmla="*/ 12 w 80"/>
                    <a:gd name="T5" fmla="*/ 0 h 24"/>
                    <a:gd name="T6" fmla="*/ 0 w 80"/>
                    <a:gd name="T7" fmla="*/ 12 h 24"/>
                    <a:gd name="T8" fmla="*/ 12 w 80"/>
                    <a:gd name="T9" fmla="*/ 24 h 24"/>
                    <a:gd name="T10" fmla="*/ 23 w 80"/>
                    <a:gd name="T11" fmla="*/ 16 h 24"/>
                    <a:gd name="T12" fmla="*/ 80 w 80"/>
                    <a:gd name="T13" fmla="*/ 16 h 24"/>
                    <a:gd name="T14" fmla="*/ 80 w 80"/>
                    <a:gd name="T15" fmla="*/ 8 h 24"/>
                    <a:gd name="T16" fmla="*/ 12 w 80"/>
                    <a:gd name="T17" fmla="*/ 18 h 24"/>
                    <a:gd name="T18" fmla="*/ 6 w 80"/>
                    <a:gd name="T19" fmla="*/ 12 h 24"/>
                    <a:gd name="T20" fmla="*/ 12 w 80"/>
                    <a:gd name="T21" fmla="*/ 6 h 24"/>
                    <a:gd name="T22" fmla="*/ 18 w 80"/>
                    <a:gd name="T23" fmla="*/ 12 h 24"/>
                    <a:gd name="T24" fmla="*/ 12 w 80"/>
                    <a:gd name="T25"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24">
                      <a:moveTo>
                        <a:pt x="80" y="8"/>
                      </a:moveTo>
                      <a:cubicBezTo>
                        <a:pt x="23" y="8"/>
                        <a:pt x="23" y="8"/>
                        <a:pt x="23" y="8"/>
                      </a:cubicBezTo>
                      <a:cubicBezTo>
                        <a:pt x="22" y="3"/>
                        <a:pt x="17" y="0"/>
                        <a:pt x="12" y="0"/>
                      </a:cubicBezTo>
                      <a:cubicBezTo>
                        <a:pt x="5" y="0"/>
                        <a:pt x="0" y="5"/>
                        <a:pt x="0" y="12"/>
                      </a:cubicBezTo>
                      <a:cubicBezTo>
                        <a:pt x="0" y="19"/>
                        <a:pt x="5" y="24"/>
                        <a:pt x="12" y="24"/>
                      </a:cubicBezTo>
                      <a:cubicBezTo>
                        <a:pt x="17" y="24"/>
                        <a:pt x="22" y="21"/>
                        <a:pt x="23" y="16"/>
                      </a:cubicBezTo>
                      <a:cubicBezTo>
                        <a:pt x="80" y="16"/>
                        <a:pt x="80" y="16"/>
                        <a:pt x="80" y="16"/>
                      </a:cubicBezTo>
                      <a:lnTo>
                        <a:pt x="80" y="8"/>
                      </a:lnTo>
                      <a:close/>
                      <a:moveTo>
                        <a:pt x="12" y="18"/>
                      </a:moveTo>
                      <a:cubicBezTo>
                        <a:pt x="9" y="18"/>
                        <a:pt x="6" y="15"/>
                        <a:pt x="6" y="12"/>
                      </a:cubicBezTo>
                      <a:cubicBezTo>
                        <a:pt x="6" y="9"/>
                        <a:pt x="9" y="6"/>
                        <a:pt x="12" y="6"/>
                      </a:cubicBezTo>
                      <a:cubicBezTo>
                        <a:pt x="15" y="6"/>
                        <a:pt x="18" y="9"/>
                        <a:pt x="18" y="12"/>
                      </a:cubicBezTo>
                      <a:cubicBezTo>
                        <a:pt x="18" y="15"/>
                        <a:pt x="15" y="18"/>
                        <a:pt x="12" y="1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196" name="Rectangle 1179">
                  <a:extLst>
                    <a:ext uri="{FF2B5EF4-FFF2-40B4-BE49-F238E27FC236}">
                      <a16:creationId xmlns:a16="http://schemas.microsoft.com/office/drawing/2014/main" id="{104D4117-7C31-42BD-91A9-5D3C14F57B96}"/>
                    </a:ext>
                  </a:extLst>
                </p:cNvPr>
                <p:cNvSpPr>
                  <a:spLocks noChangeArrowheads="1"/>
                </p:cNvSpPr>
                <p:nvPr/>
              </p:nvSpPr>
              <p:spPr bwMode="auto">
                <a:xfrm>
                  <a:off x="3221514" y="4947197"/>
                  <a:ext cx="138018" cy="3716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197" name="Rectangle 1180">
                  <a:extLst>
                    <a:ext uri="{FF2B5EF4-FFF2-40B4-BE49-F238E27FC236}">
                      <a16:creationId xmlns:a16="http://schemas.microsoft.com/office/drawing/2014/main" id="{830F8FEE-4CD9-471B-8459-393F14BA4B3D}"/>
                    </a:ext>
                  </a:extLst>
                </p:cNvPr>
                <p:cNvSpPr>
                  <a:spLocks noChangeArrowheads="1"/>
                </p:cNvSpPr>
                <p:nvPr/>
              </p:nvSpPr>
              <p:spPr bwMode="auto">
                <a:xfrm>
                  <a:off x="3428543" y="4947197"/>
                  <a:ext cx="132711" cy="3716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198" name="Freeform 1181">
                  <a:extLst>
                    <a:ext uri="{FF2B5EF4-FFF2-40B4-BE49-F238E27FC236}">
                      <a16:creationId xmlns:a16="http://schemas.microsoft.com/office/drawing/2014/main" id="{E9372B5A-478F-452D-9857-1C0C21D0B6B4}"/>
                    </a:ext>
                  </a:extLst>
                </p:cNvPr>
                <p:cNvSpPr>
                  <a:spLocks/>
                </p:cNvSpPr>
                <p:nvPr/>
              </p:nvSpPr>
              <p:spPr bwMode="auto">
                <a:xfrm>
                  <a:off x="3460393" y="4713628"/>
                  <a:ext cx="132711" cy="132711"/>
                </a:xfrm>
                <a:custGeom>
                  <a:avLst/>
                  <a:gdLst>
                    <a:gd name="T0" fmla="*/ 0 w 25"/>
                    <a:gd name="T1" fmla="*/ 25 h 25"/>
                    <a:gd name="T2" fmla="*/ 25 w 25"/>
                    <a:gd name="T3" fmla="*/ 25 h 25"/>
                    <a:gd name="T4" fmla="*/ 0 w 25"/>
                    <a:gd name="T5" fmla="*/ 0 h 25"/>
                    <a:gd name="T6" fmla="*/ 0 w 25"/>
                    <a:gd name="T7" fmla="*/ 25 h 25"/>
                  </a:gdLst>
                  <a:ahLst/>
                  <a:cxnLst>
                    <a:cxn ang="0">
                      <a:pos x="T0" y="T1"/>
                    </a:cxn>
                    <a:cxn ang="0">
                      <a:pos x="T2" y="T3"/>
                    </a:cxn>
                    <a:cxn ang="0">
                      <a:pos x="T4" y="T5"/>
                    </a:cxn>
                    <a:cxn ang="0">
                      <a:pos x="T6" y="T7"/>
                    </a:cxn>
                  </a:cxnLst>
                  <a:rect l="0" t="0" r="r" b="b"/>
                  <a:pathLst>
                    <a:path w="25" h="25">
                      <a:moveTo>
                        <a:pt x="0" y="25"/>
                      </a:moveTo>
                      <a:lnTo>
                        <a:pt x="25" y="25"/>
                      </a:lnTo>
                      <a:lnTo>
                        <a:pt x="0" y="0"/>
                      </a:lnTo>
                      <a:lnTo>
                        <a:pt x="0" y="25"/>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grpSp>
          <p:sp>
            <p:nvSpPr>
              <p:cNvPr id="192" name="Freeform 1042">
                <a:extLst>
                  <a:ext uri="{FF2B5EF4-FFF2-40B4-BE49-F238E27FC236}">
                    <a16:creationId xmlns:a16="http://schemas.microsoft.com/office/drawing/2014/main" id="{B54D65E9-A29D-432A-B1DF-6F5D426BABF6}"/>
                  </a:ext>
                </a:extLst>
              </p:cNvPr>
              <p:cNvSpPr>
                <a:spLocks/>
              </p:cNvSpPr>
              <p:nvPr/>
            </p:nvSpPr>
            <p:spPr bwMode="auto">
              <a:xfrm>
                <a:off x="7895320" y="4703313"/>
                <a:ext cx="101575" cy="87063"/>
              </a:xfrm>
              <a:custGeom>
                <a:avLst/>
                <a:gdLst>
                  <a:gd name="T0" fmla="*/ 21 w 21"/>
                  <a:gd name="T1" fmla="*/ 5 h 18"/>
                  <a:gd name="T2" fmla="*/ 16 w 21"/>
                  <a:gd name="T3" fmla="*/ 0 h 18"/>
                  <a:gd name="T4" fmla="*/ 8 w 21"/>
                  <a:gd name="T5" fmla="*/ 8 h 18"/>
                  <a:gd name="T6" fmla="*/ 5 w 21"/>
                  <a:gd name="T7" fmla="*/ 5 h 18"/>
                  <a:gd name="T8" fmla="*/ 0 w 21"/>
                  <a:gd name="T9" fmla="*/ 10 h 18"/>
                  <a:gd name="T10" fmla="*/ 8 w 21"/>
                  <a:gd name="T11" fmla="*/ 18 h 18"/>
                  <a:gd name="T12" fmla="*/ 8 w 21"/>
                  <a:gd name="T13" fmla="*/ 18 h 18"/>
                  <a:gd name="T14" fmla="*/ 8 w 21"/>
                  <a:gd name="T15" fmla="*/ 18 h 18"/>
                  <a:gd name="T16" fmla="*/ 21 w 21"/>
                  <a:gd name="T17"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8">
                    <a:moveTo>
                      <a:pt x="21" y="5"/>
                    </a:moveTo>
                    <a:lnTo>
                      <a:pt x="16" y="0"/>
                    </a:lnTo>
                    <a:lnTo>
                      <a:pt x="8" y="8"/>
                    </a:lnTo>
                    <a:lnTo>
                      <a:pt x="5" y="5"/>
                    </a:lnTo>
                    <a:lnTo>
                      <a:pt x="0" y="10"/>
                    </a:lnTo>
                    <a:lnTo>
                      <a:pt x="8" y="18"/>
                    </a:lnTo>
                    <a:lnTo>
                      <a:pt x="8" y="18"/>
                    </a:lnTo>
                    <a:lnTo>
                      <a:pt x="8" y="18"/>
                    </a:lnTo>
                    <a:lnTo>
                      <a:pt x="21" y="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grpSp>
      </p:grpSp>
      <p:sp>
        <p:nvSpPr>
          <p:cNvPr id="200" name="Text Placeholder 2">
            <a:extLst>
              <a:ext uri="{FF2B5EF4-FFF2-40B4-BE49-F238E27FC236}">
                <a16:creationId xmlns:a16="http://schemas.microsoft.com/office/drawing/2014/main" id="{F75A79C7-36DB-4C99-934D-495B1D18FA0C}"/>
              </a:ext>
            </a:extLst>
          </p:cNvPr>
          <p:cNvSpPr txBox="1">
            <a:spLocks/>
          </p:cNvSpPr>
          <p:nvPr/>
        </p:nvSpPr>
        <p:spPr>
          <a:xfrm>
            <a:off x="477259" y="1155071"/>
            <a:ext cx="11025188" cy="30777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1"/>
                </a:solidFill>
                <a:latin typeface="+mn-lt"/>
                <a:ea typeface="+mn-ea"/>
                <a:cs typeface="Segoe UI Semilight" panose="020B04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Segoe UI Semilight" panose="020B0402040204020203" pitchFamily="34" charset="0"/>
              </a:rPr>
              <a:t>Cloud-native governance -&gt; removing barriers to compliance and enabling velocity</a:t>
            </a:r>
          </a:p>
        </p:txBody>
      </p:sp>
      <p:pic>
        <p:nvPicPr>
          <p:cNvPr id="85" name="Graphic 84">
            <a:extLst>
              <a:ext uri="{FF2B5EF4-FFF2-40B4-BE49-F238E27FC236}">
                <a16:creationId xmlns:a16="http://schemas.microsoft.com/office/drawing/2014/main" id="{E3B96A32-C78D-47C2-B8B0-419CB0B018D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10117" y="3682355"/>
            <a:ext cx="418591" cy="418591"/>
          </a:xfrm>
          <a:prstGeom prst="rect">
            <a:avLst/>
          </a:prstGeom>
        </p:spPr>
      </p:pic>
      <p:pic>
        <p:nvPicPr>
          <p:cNvPr id="87" name="Graphic 86">
            <a:extLst>
              <a:ext uri="{FF2B5EF4-FFF2-40B4-BE49-F238E27FC236}">
                <a16:creationId xmlns:a16="http://schemas.microsoft.com/office/drawing/2014/main" id="{BA670772-7147-4486-ABCF-0365F4DF75D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29801" y="3705540"/>
            <a:ext cx="418591" cy="418591"/>
          </a:xfrm>
          <a:prstGeom prst="rect">
            <a:avLst/>
          </a:prstGeom>
        </p:spPr>
      </p:pic>
      <p:pic>
        <p:nvPicPr>
          <p:cNvPr id="88" name="Graphic 87">
            <a:extLst>
              <a:ext uri="{FF2B5EF4-FFF2-40B4-BE49-F238E27FC236}">
                <a16:creationId xmlns:a16="http://schemas.microsoft.com/office/drawing/2014/main" id="{CC5547F5-E92A-47FA-AD08-E90450C5D02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618573" y="3766825"/>
            <a:ext cx="418592" cy="310861"/>
          </a:xfrm>
          <a:prstGeom prst="rect">
            <a:avLst/>
          </a:prstGeom>
        </p:spPr>
      </p:pic>
      <p:pic>
        <p:nvPicPr>
          <p:cNvPr id="89" name="Graphic 88">
            <a:extLst>
              <a:ext uri="{FF2B5EF4-FFF2-40B4-BE49-F238E27FC236}">
                <a16:creationId xmlns:a16="http://schemas.microsoft.com/office/drawing/2014/main" id="{25B8A9D0-C1E6-4F70-8086-1E09CC1245E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613433" y="3606155"/>
            <a:ext cx="435335" cy="485566"/>
          </a:xfrm>
          <a:prstGeom prst="rect">
            <a:avLst/>
          </a:prstGeom>
        </p:spPr>
      </p:pic>
      <p:pic>
        <p:nvPicPr>
          <p:cNvPr id="90" name="Graphic 89">
            <a:extLst>
              <a:ext uri="{FF2B5EF4-FFF2-40B4-BE49-F238E27FC236}">
                <a16:creationId xmlns:a16="http://schemas.microsoft.com/office/drawing/2014/main" id="{6CE10A1D-453A-4CF4-AE35-DB9ACFCD1B7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636341" y="3705540"/>
            <a:ext cx="418591" cy="418591"/>
          </a:xfrm>
          <a:prstGeom prst="rect">
            <a:avLst/>
          </a:prstGeom>
        </p:spPr>
      </p:pic>
      <p:pic>
        <p:nvPicPr>
          <p:cNvPr id="91" name="Picture 6" descr="Related image">
            <a:extLst>
              <a:ext uri="{FF2B5EF4-FFF2-40B4-BE49-F238E27FC236}">
                <a16:creationId xmlns:a16="http://schemas.microsoft.com/office/drawing/2014/main" id="{5931E3D2-712B-4470-B7F3-EEB1D4D9B55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25407" y="3424861"/>
            <a:ext cx="1111190" cy="823030"/>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Group 91">
            <a:extLst>
              <a:ext uri="{FF2B5EF4-FFF2-40B4-BE49-F238E27FC236}">
                <a16:creationId xmlns:a16="http://schemas.microsoft.com/office/drawing/2014/main" id="{1814F7D2-38DD-4FE7-875F-9C34F8BBD244}"/>
              </a:ext>
            </a:extLst>
          </p:cNvPr>
          <p:cNvGrpSpPr/>
          <p:nvPr/>
        </p:nvGrpSpPr>
        <p:grpSpPr>
          <a:xfrm>
            <a:off x="7605764" y="5766933"/>
            <a:ext cx="2118678" cy="772987"/>
            <a:chOff x="7605764" y="3365948"/>
            <a:chExt cx="2118678" cy="772987"/>
          </a:xfrm>
        </p:grpSpPr>
        <p:sp>
          <p:nvSpPr>
            <p:cNvPr id="93" name="Rectangle 92">
              <a:extLst>
                <a:ext uri="{FF2B5EF4-FFF2-40B4-BE49-F238E27FC236}">
                  <a16:creationId xmlns:a16="http://schemas.microsoft.com/office/drawing/2014/main" id="{1D819534-8B90-4943-A002-FA98FD2B0C5D}"/>
                </a:ext>
              </a:extLst>
            </p:cNvPr>
            <p:cNvSpPr/>
            <p:nvPr/>
          </p:nvSpPr>
          <p:spPr>
            <a:xfrm>
              <a:off x="8456146" y="3518038"/>
              <a:ext cx="1268296"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Cost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Management</a:t>
              </a:r>
            </a:p>
          </p:txBody>
        </p:sp>
        <p:sp>
          <p:nvSpPr>
            <p:cNvPr id="95" name="Oval 94">
              <a:extLst>
                <a:ext uri="{FF2B5EF4-FFF2-40B4-BE49-F238E27FC236}">
                  <a16:creationId xmlns:a16="http://schemas.microsoft.com/office/drawing/2014/main" id="{ACB0C921-B216-4495-B989-DBEA48BA7B8C}"/>
                </a:ext>
              </a:extLst>
            </p:cNvPr>
            <p:cNvSpPr/>
            <p:nvPr/>
          </p:nvSpPr>
          <p:spPr bwMode="auto">
            <a:xfrm>
              <a:off x="7605764" y="3365948"/>
              <a:ext cx="772987" cy="77298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6" name="Picture 95">
              <a:extLst>
                <a:ext uri="{FF2B5EF4-FFF2-40B4-BE49-F238E27FC236}">
                  <a16:creationId xmlns:a16="http://schemas.microsoft.com/office/drawing/2014/main" id="{FABD6B5E-C969-478F-9084-9CDA5450D28E}"/>
                </a:ext>
              </a:extLst>
            </p:cNvPr>
            <p:cNvPicPr>
              <a:picLocks noChangeAspect="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95888" y="3537587"/>
              <a:ext cx="395380" cy="395380"/>
            </a:xfrm>
            <a:prstGeom prst="rect">
              <a:avLst/>
            </a:prstGeom>
          </p:spPr>
        </p:pic>
      </p:grpSp>
    </p:spTree>
    <p:extLst>
      <p:ext uri="{BB962C8B-B14F-4D97-AF65-F5344CB8AC3E}">
        <p14:creationId xmlns:p14="http://schemas.microsoft.com/office/powerpoint/2010/main" val="3956363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wipe(left)">
                                      <p:cBhvr>
                                        <p:cTn id="7" dur="500"/>
                                        <p:tgtEl>
                                          <p:spTgt spid="136"/>
                                        </p:tgtEl>
                                      </p:cBhvr>
                                    </p:animEffect>
                                  </p:childTnLst>
                                </p:cTn>
                              </p:par>
                              <p:par>
                                <p:cTn id="8" presetID="10" presetClass="entr" presetSubtype="0" fill="hold" nodeType="withEffect">
                                  <p:stCondLst>
                                    <p:cond delay="0"/>
                                  </p:stCondLst>
                                  <p:childTnLst>
                                    <p:set>
                                      <p:cBhvr>
                                        <p:cTn id="9" dur="1" fill="hold">
                                          <p:stCondLst>
                                            <p:cond delay="0"/>
                                          </p:stCondLst>
                                        </p:cTn>
                                        <p:tgtEl>
                                          <p:spTgt spid="139"/>
                                        </p:tgtEl>
                                        <p:attrNameLst>
                                          <p:attrName>style.visibility</p:attrName>
                                        </p:attrNameLst>
                                      </p:cBhvr>
                                      <p:to>
                                        <p:strVal val="visible"/>
                                      </p:to>
                                    </p:set>
                                    <p:animEffect transition="in" filter="fade">
                                      <p:cBhvr>
                                        <p:cTn id="10" dur="500"/>
                                        <p:tgtEl>
                                          <p:spTgt spid="139"/>
                                        </p:tgtEl>
                                      </p:cBhvr>
                                    </p:animEffect>
                                  </p:childTnLst>
                                </p:cTn>
                              </p:par>
                              <p:par>
                                <p:cTn id="11" presetID="10" presetClass="entr" presetSubtype="0" fill="hold" nodeType="withEffect">
                                  <p:stCondLst>
                                    <p:cond delay="0"/>
                                  </p:stCondLst>
                                  <p:childTnLst>
                                    <p:set>
                                      <p:cBhvr>
                                        <p:cTn id="12" dur="1" fill="hold">
                                          <p:stCondLst>
                                            <p:cond delay="0"/>
                                          </p:stCondLst>
                                        </p:cTn>
                                        <p:tgtEl>
                                          <p:spTgt spid="85"/>
                                        </p:tgtEl>
                                        <p:attrNameLst>
                                          <p:attrName>style.visibility</p:attrName>
                                        </p:attrNameLst>
                                      </p:cBhvr>
                                      <p:to>
                                        <p:strVal val="visible"/>
                                      </p:to>
                                    </p:set>
                                    <p:animEffect transition="in" filter="fade">
                                      <p:cBhvr>
                                        <p:cTn id="13" dur="500"/>
                                        <p:tgtEl>
                                          <p:spTgt spid="85"/>
                                        </p:tgtEl>
                                      </p:cBhvr>
                                    </p:animEffect>
                                  </p:childTnLst>
                                </p:cTn>
                              </p:par>
                              <p:par>
                                <p:cTn id="14" presetID="10" presetClass="entr" presetSubtype="0" fill="hold" nodeType="withEffect">
                                  <p:stCondLst>
                                    <p:cond delay="0"/>
                                  </p:stCondLst>
                                  <p:childTnLst>
                                    <p:set>
                                      <p:cBhvr>
                                        <p:cTn id="15" dur="1" fill="hold">
                                          <p:stCondLst>
                                            <p:cond delay="0"/>
                                          </p:stCondLst>
                                        </p:cTn>
                                        <p:tgtEl>
                                          <p:spTgt spid="87"/>
                                        </p:tgtEl>
                                        <p:attrNameLst>
                                          <p:attrName>style.visibility</p:attrName>
                                        </p:attrNameLst>
                                      </p:cBhvr>
                                      <p:to>
                                        <p:strVal val="visible"/>
                                      </p:to>
                                    </p:set>
                                    <p:animEffect transition="in" filter="fade">
                                      <p:cBhvr>
                                        <p:cTn id="16" dur="500"/>
                                        <p:tgtEl>
                                          <p:spTgt spid="87"/>
                                        </p:tgtEl>
                                      </p:cBhvr>
                                    </p:animEffect>
                                  </p:childTnLst>
                                </p:cTn>
                              </p:par>
                              <p:par>
                                <p:cTn id="17" presetID="10" presetClass="entr" presetSubtype="0" fill="hold" nodeType="with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fade">
                                      <p:cBhvr>
                                        <p:cTn id="19" dur="500"/>
                                        <p:tgtEl>
                                          <p:spTgt spid="88"/>
                                        </p:tgtEl>
                                      </p:cBhvr>
                                    </p:animEffect>
                                  </p:childTnLst>
                                </p:cTn>
                              </p:par>
                              <p:par>
                                <p:cTn id="20" presetID="10" presetClass="entr" presetSubtype="0" fill="hold" nodeType="withEffect">
                                  <p:stCondLst>
                                    <p:cond delay="0"/>
                                  </p:stCondLst>
                                  <p:childTnLst>
                                    <p:set>
                                      <p:cBhvr>
                                        <p:cTn id="21" dur="1" fill="hold">
                                          <p:stCondLst>
                                            <p:cond delay="0"/>
                                          </p:stCondLst>
                                        </p:cTn>
                                        <p:tgtEl>
                                          <p:spTgt spid="89"/>
                                        </p:tgtEl>
                                        <p:attrNameLst>
                                          <p:attrName>style.visibility</p:attrName>
                                        </p:attrNameLst>
                                      </p:cBhvr>
                                      <p:to>
                                        <p:strVal val="visible"/>
                                      </p:to>
                                    </p:set>
                                    <p:animEffect transition="in" filter="fade">
                                      <p:cBhvr>
                                        <p:cTn id="22" dur="500"/>
                                        <p:tgtEl>
                                          <p:spTgt spid="89"/>
                                        </p:tgtEl>
                                      </p:cBhvr>
                                    </p:animEffect>
                                  </p:childTnLst>
                                </p:cTn>
                              </p:par>
                              <p:par>
                                <p:cTn id="23" presetID="10" presetClass="entr" presetSubtype="0" fill="hold" nodeType="withEffect">
                                  <p:stCondLst>
                                    <p:cond delay="0"/>
                                  </p:stCondLst>
                                  <p:childTnLst>
                                    <p:set>
                                      <p:cBhvr>
                                        <p:cTn id="24" dur="1" fill="hold">
                                          <p:stCondLst>
                                            <p:cond delay="0"/>
                                          </p:stCondLst>
                                        </p:cTn>
                                        <p:tgtEl>
                                          <p:spTgt spid="90"/>
                                        </p:tgtEl>
                                        <p:attrNameLst>
                                          <p:attrName>style.visibility</p:attrName>
                                        </p:attrNameLst>
                                      </p:cBhvr>
                                      <p:to>
                                        <p:strVal val="visible"/>
                                      </p:to>
                                    </p:set>
                                    <p:animEffect transition="in" filter="fade">
                                      <p:cBhvr>
                                        <p:cTn id="25" dur="500"/>
                                        <p:tgtEl>
                                          <p:spTgt spid="90"/>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56"/>
                                        </p:tgtEl>
                                        <p:attrNameLst>
                                          <p:attrName>style.visibility</p:attrName>
                                        </p:attrNameLst>
                                      </p:cBhvr>
                                      <p:to>
                                        <p:strVal val="visible"/>
                                      </p:to>
                                    </p:set>
                                    <p:animEffect transition="in" filter="fade">
                                      <p:cBhvr>
                                        <p:cTn id="29" dur="500"/>
                                        <p:tgtEl>
                                          <p:spTgt spid="156"/>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138"/>
                                        </p:tgtEl>
                                        <p:attrNameLst>
                                          <p:attrName>style.visibility</p:attrName>
                                        </p:attrNameLst>
                                      </p:cBhvr>
                                      <p:to>
                                        <p:strVal val="visible"/>
                                      </p:to>
                                    </p:set>
                                    <p:animEffect transition="in" filter="wipe(left)">
                                      <p:cBhvr>
                                        <p:cTn id="33" dur="500"/>
                                        <p:tgtEl>
                                          <p:spTgt spid="138"/>
                                        </p:tgtEl>
                                      </p:cBhvr>
                                    </p:animEffect>
                                  </p:childTnLst>
                                </p:cTn>
                              </p:par>
                              <p:par>
                                <p:cTn id="34" presetID="10" presetClass="entr" presetSubtype="0" fill="hold" nodeType="withEffect">
                                  <p:stCondLst>
                                    <p:cond delay="0"/>
                                  </p:stCondLst>
                                  <p:childTnLst>
                                    <p:set>
                                      <p:cBhvr>
                                        <p:cTn id="35" dur="1" fill="hold">
                                          <p:stCondLst>
                                            <p:cond delay="0"/>
                                          </p:stCondLst>
                                        </p:cTn>
                                        <p:tgtEl>
                                          <p:spTgt spid="144"/>
                                        </p:tgtEl>
                                        <p:attrNameLst>
                                          <p:attrName>style.visibility</p:attrName>
                                        </p:attrNameLst>
                                      </p:cBhvr>
                                      <p:to>
                                        <p:strVal val="visible"/>
                                      </p:to>
                                    </p:set>
                                    <p:animEffect transition="in" filter="fade">
                                      <p:cBhvr>
                                        <p:cTn id="36" dur="500"/>
                                        <p:tgtEl>
                                          <p:spTgt spid="144"/>
                                        </p:tgtEl>
                                      </p:cBhvr>
                                    </p:animEffect>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187"/>
                                        </p:tgtEl>
                                        <p:attrNameLst>
                                          <p:attrName>style.visibility</p:attrName>
                                        </p:attrNameLst>
                                      </p:cBhvr>
                                      <p:to>
                                        <p:strVal val="visible"/>
                                      </p:to>
                                    </p:set>
                                    <p:animEffect transition="in" filter="fade">
                                      <p:cBhvr>
                                        <p:cTn id="40" dur="500"/>
                                        <p:tgtEl>
                                          <p:spTgt spid="187"/>
                                        </p:tgtEl>
                                      </p:cBhvr>
                                    </p:animEffect>
                                  </p:childTnLst>
                                </p:cTn>
                              </p:par>
                            </p:childTnLst>
                          </p:cTn>
                        </p:par>
                        <p:par>
                          <p:cTn id="41" fill="hold">
                            <p:stCondLst>
                              <p:cond delay="2000"/>
                            </p:stCondLst>
                            <p:childTnLst>
                              <p:par>
                                <p:cTn id="42" presetID="22" presetClass="entr" presetSubtype="8" fill="hold" grpId="0" nodeType="afterEffect">
                                  <p:stCondLst>
                                    <p:cond delay="0"/>
                                  </p:stCondLst>
                                  <p:childTnLst>
                                    <p:set>
                                      <p:cBhvr>
                                        <p:cTn id="43" dur="1" fill="hold">
                                          <p:stCondLst>
                                            <p:cond delay="0"/>
                                          </p:stCondLst>
                                        </p:cTn>
                                        <p:tgtEl>
                                          <p:spTgt spid="137"/>
                                        </p:tgtEl>
                                        <p:attrNameLst>
                                          <p:attrName>style.visibility</p:attrName>
                                        </p:attrNameLst>
                                      </p:cBhvr>
                                      <p:to>
                                        <p:strVal val="visible"/>
                                      </p:to>
                                    </p:set>
                                    <p:animEffect transition="in" filter="wipe(left)">
                                      <p:cBhvr>
                                        <p:cTn id="44" dur="500"/>
                                        <p:tgtEl>
                                          <p:spTgt spid="137"/>
                                        </p:tgtEl>
                                      </p:cBhvr>
                                    </p:animEffect>
                                  </p:childTnLst>
                                </p:cTn>
                              </p:par>
                              <p:par>
                                <p:cTn id="45" presetID="10" presetClass="entr" presetSubtype="0" fill="hold" nodeType="withEffect">
                                  <p:stCondLst>
                                    <p:cond delay="0"/>
                                  </p:stCondLst>
                                  <p:childTnLst>
                                    <p:set>
                                      <p:cBhvr>
                                        <p:cTn id="46" dur="1" fill="hold">
                                          <p:stCondLst>
                                            <p:cond delay="0"/>
                                          </p:stCondLst>
                                        </p:cTn>
                                        <p:tgtEl>
                                          <p:spTgt spid="161"/>
                                        </p:tgtEl>
                                        <p:attrNameLst>
                                          <p:attrName>style.visibility</p:attrName>
                                        </p:attrNameLst>
                                      </p:cBhvr>
                                      <p:to>
                                        <p:strVal val="visible"/>
                                      </p:to>
                                    </p:set>
                                    <p:animEffect transition="in" filter="fade">
                                      <p:cBhvr>
                                        <p:cTn id="47" dur="500"/>
                                        <p:tgtEl>
                                          <p:spTgt spid="161"/>
                                        </p:tgtEl>
                                      </p:cBhvr>
                                    </p:animEffect>
                                  </p:childTnLst>
                                </p:cTn>
                              </p:par>
                            </p:childTnLst>
                          </p:cTn>
                        </p:par>
                        <p:par>
                          <p:cTn id="48" fill="hold">
                            <p:stCondLst>
                              <p:cond delay="2500"/>
                            </p:stCondLst>
                            <p:childTnLst>
                              <p:par>
                                <p:cTn id="49" presetID="10" presetClass="entr" presetSubtype="0" fill="hold" nodeType="afterEffect">
                                  <p:stCondLst>
                                    <p:cond delay="0"/>
                                  </p:stCondLst>
                                  <p:childTnLst>
                                    <p:set>
                                      <p:cBhvr>
                                        <p:cTn id="50" dur="1" fill="hold">
                                          <p:stCondLst>
                                            <p:cond delay="0"/>
                                          </p:stCondLst>
                                        </p:cTn>
                                        <p:tgtEl>
                                          <p:spTgt spid="166"/>
                                        </p:tgtEl>
                                        <p:attrNameLst>
                                          <p:attrName>style.visibility</p:attrName>
                                        </p:attrNameLst>
                                      </p:cBhvr>
                                      <p:to>
                                        <p:strVal val="visible"/>
                                      </p:to>
                                    </p:set>
                                    <p:animEffect transition="in" filter="fade">
                                      <p:cBhvr>
                                        <p:cTn id="51" dur="500"/>
                                        <p:tgtEl>
                                          <p:spTgt spid="166"/>
                                        </p:tgtEl>
                                      </p:cBhvr>
                                    </p:animEffect>
                                  </p:childTnLst>
                                </p:cTn>
                              </p:par>
                            </p:childTnLst>
                          </p:cTn>
                        </p:par>
                        <p:par>
                          <p:cTn id="52" fill="hold">
                            <p:stCondLst>
                              <p:cond delay="3000"/>
                            </p:stCondLst>
                            <p:childTnLst>
                              <p:par>
                                <p:cTn id="53" presetID="22" presetClass="entr" presetSubtype="8" fill="hold" grpId="0" nodeType="afterEffect">
                                  <p:stCondLst>
                                    <p:cond delay="0"/>
                                  </p:stCondLst>
                                  <p:childTnLst>
                                    <p:set>
                                      <p:cBhvr>
                                        <p:cTn id="54" dur="1" fill="hold">
                                          <p:stCondLst>
                                            <p:cond delay="0"/>
                                          </p:stCondLst>
                                        </p:cTn>
                                        <p:tgtEl>
                                          <p:spTgt spid="160"/>
                                        </p:tgtEl>
                                        <p:attrNameLst>
                                          <p:attrName>style.visibility</p:attrName>
                                        </p:attrNameLst>
                                      </p:cBhvr>
                                      <p:to>
                                        <p:strVal val="visible"/>
                                      </p:to>
                                    </p:set>
                                    <p:animEffect transition="in" filter="wipe(left)">
                                      <p:cBhvr>
                                        <p:cTn id="55" dur="500"/>
                                        <p:tgtEl>
                                          <p:spTgt spid="160"/>
                                        </p:tgtEl>
                                      </p:cBhvr>
                                    </p:animEffect>
                                  </p:childTnLst>
                                </p:cTn>
                              </p:par>
                              <p:par>
                                <p:cTn id="56" presetID="10" presetClass="entr" presetSubtype="0" fill="hold" nodeType="withEffect">
                                  <p:stCondLst>
                                    <p:cond delay="0"/>
                                  </p:stCondLst>
                                  <p:childTnLst>
                                    <p:set>
                                      <p:cBhvr>
                                        <p:cTn id="57" dur="1" fill="hold">
                                          <p:stCondLst>
                                            <p:cond delay="0"/>
                                          </p:stCondLst>
                                        </p:cTn>
                                        <p:tgtEl>
                                          <p:spTgt spid="182"/>
                                        </p:tgtEl>
                                        <p:attrNameLst>
                                          <p:attrName>style.visibility</p:attrName>
                                        </p:attrNameLst>
                                      </p:cBhvr>
                                      <p:to>
                                        <p:strVal val="visible"/>
                                      </p:to>
                                    </p:set>
                                    <p:animEffect transition="in" filter="fade">
                                      <p:cBhvr>
                                        <p:cTn id="58" dur="500"/>
                                        <p:tgtEl>
                                          <p:spTgt spid="182"/>
                                        </p:tgtEl>
                                      </p:cBhvr>
                                    </p:animEffect>
                                  </p:childTnLst>
                                </p:cTn>
                              </p:par>
                            </p:childTnLst>
                          </p:cTn>
                        </p:par>
                        <p:par>
                          <p:cTn id="59" fill="hold">
                            <p:stCondLst>
                              <p:cond delay="3500"/>
                            </p:stCondLst>
                            <p:childTnLst>
                              <p:par>
                                <p:cTn id="60" presetID="10" presetClass="entr" presetSubtype="0" fill="hold" nodeType="afterEffect">
                                  <p:stCondLst>
                                    <p:cond delay="0"/>
                                  </p:stCondLst>
                                  <p:childTnLst>
                                    <p:set>
                                      <p:cBhvr>
                                        <p:cTn id="61" dur="1" fill="hold">
                                          <p:stCondLst>
                                            <p:cond delay="0"/>
                                          </p:stCondLst>
                                        </p:cTn>
                                        <p:tgtEl>
                                          <p:spTgt spid="92"/>
                                        </p:tgtEl>
                                        <p:attrNameLst>
                                          <p:attrName>style.visibility</p:attrName>
                                        </p:attrNameLst>
                                      </p:cBhvr>
                                      <p:to>
                                        <p:strVal val="visible"/>
                                      </p:to>
                                    </p:set>
                                    <p:animEffect transition="in" filter="fade">
                                      <p:cBhvr>
                                        <p:cTn id="62"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7" grpId="0" animBg="1"/>
      <p:bldP spid="138" grpId="0" animBg="1"/>
      <p:bldP spid="16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Box 76">
            <a:extLst>
              <a:ext uri="{FF2B5EF4-FFF2-40B4-BE49-F238E27FC236}">
                <a16:creationId xmlns:a16="http://schemas.microsoft.com/office/drawing/2014/main" id="{68A6378C-BC35-473C-83D4-F7D7658309F7}"/>
              </a:ext>
            </a:extLst>
          </p:cNvPr>
          <p:cNvSpPr txBox="1"/>
          <p:nvPr/>
        </p:nvSpPr>
        <p:spPr>
          <a:xfrm>
            <a:off x="651555" y="1052648"/>
            <a:ext cx="10607300" cy="438840"/>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a:solidFill>
                  <a:srgbClr val="0078D4"/>
                </a:solidFill>
              </a:rPr>
              <a:t>Native platform capabilities to ensure compliant use of cloud resources</a:t>
            </a:r>
          </a:p>
        </p:txBody>
      </p:sp>
      <p:sp>
        <p:nvSpPr>
          <p:cNvPr id="10" name="Title 9">
            <a:extLst>
              <a:ext uri="{FF2B5EF4-FFF2-40B4-BE49-F238E27FC236}">
                <a16:creationId xmlns:a16="http://schemas.microsoft.com/office/drawing/2014/main" id="{22855FC9-0CCF-4381-97B7-0DC97AEA9D24}"/>
              </a:ext>
            </a:extLst>
          </p:cNvPr>
          <p:cNvSpPr>
            <a:spLocks noGrp="1"/>
          </p:cNvSpPr>
          <p:nvPr>
            <p:ph type="title"/>
          </p:nvPr>
        </p:nvSpPr>
        <p:spPr/>
        <p:txBody>
          <a:bodyPr/>
          <a:lstStyle/>
          <a:p>
            <a:r>
              <a:rPr lang="en-US" dirty="0"/>
              <a:t>Governance for the cloud	</a:t>
            </a:r>
          </a:p>
        </p:txBody>
      </p:sp>
      <p:grpSp>
        <p:nvGrpSpPr>
          <p:cNvPr id="19" name="Group 18">
            <a:extLst>
              <a:ext uri="{FF2B5EF4-FFF2-40B4-BE49-F238E27FC236}">
                <a16:creationId xmlns:a16="http://schemas.microsoft.com/office/drawing/2014/main" id="{D2F93413-707B-4193-A7AD-16DD11498EC3}"/>
              </a:ext>
            </a:extLst>
          </p:cNvPr>
          <p:cNvGrpSpPr/>
          <p:nvPr/>
        </p:nvGrpSpPr>
        <p:grpSpPr>
          <a:xfrm>
            <a:off x="2780569" y="3321500"/>
            <a:ext cx="2330165" cy="2282773"/>
            <a:chOff x="3374773" y="3321485"/>
            <a:chExt cx="2330496" cy="2283096"/>
          </a:xfrm>
        </p:grpSpPr>
        <p:sp>
          <p:nvSpPr>
            <p:cNvPr id="135" name="TextBox 134">
              <a:extLst>
                <a:ext uri="{FF2B5EF4-FFF2-40B4-BE49-F238E27FC236}">
                  <a16:creationId xmlns:a16="http://schemas.microsoft.com/office/drawing/2014/main" id="{35258081-E33F-474A-9964-FCA95B979BEC}"/>
                </a:ext>
              </a:extLst>
            </p:cNvPr>
            <p:cNvSpPr txBox="1">
              <a:spLocks noChangeAspect="1"/>
            </p:cNvSpPr>
            <p:nvPr/>
          </p:nvSpPr>
          <p:spPr>
            <a:xfrm>
              <a:off x="3374773" y="3321485"/>
              <a:ext cx="1265090" cy="438903"/>
            </a:xfrm>
            <a:prstGeom prst="rect">
              <a:avLst/>
            </a:prstGeom>
            <a:noFill/>
          </p:spPr>
          <p:txBody>
            <a:bodyPr wrap="none" lIns="91427" tIns="91427" rIns="91427" bIns="9142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defTabSz="896181">
                <a:spcAft>
                  <a:spcPts val="575"/>
                </a:spcAft>
                <a:defRPr/>
              </a:pPr>
              <a:r>
                <a:rPr lang="en-US" sz="1800" kern="0">
                  <a:solidFill>
                    <a:srgbClr val="0D0D0D"/>
                  </a:solidFill>
                  <a:latin typeface="Segoe UI Semibold"/>
                  <a:cs typeface="Segoe UI" panose="020B0502040204020203" pitchFamily="34" charset="0"/>
                </a:rPr>
                <a:t>Blueprints</a:t>
              </a:r>
            </a:p>
          </p:txBody>
        </p:sp>
        <p:sp>
          <p:nvSpPr>
            <p:cNvPr id="140" name="TextBox 139">
              <a:extLst>
                <a:ext uri="{FF2B5EF4-FFF2-40B4-BE49-F238E27FC236}">
                  <a16:creationId xmlns:a16="http://schemas.microsoft.com/office/drawing/2014/main" id="{072F0ADB-A398-41DB-B6A4-C07AB8D72DAF}"/>
                </a:ext>
              </a:extLst>
            </p:cNvPr>
            <p:cNvSpPr txBox="1"/>
            <p:nvPr/>
          </p:nvSpPr>
          <p:spPr>
            <a:xfrm>
              <a:off x="3374773" y="4012607"/>
              <a:ext cx="2330496" cy="1591974"/>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Deploy and update cloud environments in a repeatable manner using composable artifacts</a:t>
              </a:r>
            </a:p>
          </p:txBody>
        </p:sp>
        <p:cxnSp>
          <p:nvCxnSpPr>
            <p:cNvPr id="14" name="Straight Connector 13">
              <a:extLst>
                <a:ext uri="{FF2B5EF4-FFF2-40B4-BE49-F238E27FC236}">
                  <a16:creationId xmlns:a16="http://schemas.microsoft.com/office/drawing/2014/main" id="{F2E322D4-E3FE-4EDA-B96B-9F0D5FA6D78D}"/>
                </a:ext>
              </a:extLst>
            </p:cNvPr>
            <p:cNvCxnSpPr/>
            <p:nvPr/>
          </p:nvCxnSpPr>
          <p:spPr>
            <a:xfrm>
              <a:off x="344422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DA14D7C2-0ECD-41DE-9CF7-BD1AC476BB47}"/>
              </a:ext>
            </a:extLst>
          </p:cNvPr>
          <p:cNvGrpSpPr/>
          <p:nvPr/>
        </p:nvGrpSpPr>
        <p:grpSpPr>
          <a:xfrm>
            <a:off x="5006545" y="3321500"/>
            <a:ext cx="2144590" cy="1710262"/>
            <a:chOff x="6396845" y="3321485"/>
            <a:chExt cx="2144894" cy="1710504"/>
          </a:xfrm>
        </p:grpSpPr>
        <p:sp>
          <p:nvSpPr>
            <p:cNvPr id="136" name="TextBox 135">
              <a:extLst>
                <a:ext uri="{FF2B5EF4-FFF2-40B4-BE49-F238E27FC236}">
                  <a16:creationId xmlns:a16="http://schemas.microsoft.com/office/drawing/2014/main" id="{F43861FB-DE0E-40B7-93F9-B729C2596253}"/>
                </a:ext>
              </a:extLst>
            </p:cNvPr>
            <p:cNvSpPr txBox="1">
              <a:spLocks noChangeAspect="1"/>
            </p:cNvSpPr>
            <p:nvPr/>
          </p:nvSpPr>
          <p:spPr>
            <a:xfrm>
              <a:off x="6396845" y="3321485"/>
              <a:ext cx="1874231"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rgbClr val="0D0D0D"/>
                  </a:solidFill>
                  <a:latin typeface="Segoe UI Semibold"/>
                </a:rPr>
                <a:t>Resource Graph</a:t>
              </a:r>
            </a:p>
          </p:txBody>
        </p:sp>
        <p:sp>
          <p:nvSpPr>
            <p:cNvPr id="156" name="Rectangle 155">
              <a:extLst>
                <a:ext uri="{FF2B5EF4-FFF2-40B4-BE49-F238E27FC236}">
                  <a16:creationId xmlns:a16="http://schemas.microsoft.com/office/drawing/2014/main" id="{5307FB88-D5D8-4089-AF47-D88AEE0E1881}"/>
                </a:ext>
              </a:extLst>
            </p:cNvPr>
            <p:cNvSpPr/>
            <p:nvPr/>
          </p:nvSpPr>
          <p:spPr>
            <a:xfrm>
              <a:off x="6396845" y="4012607"/>
              <a:ext cx="2144894" cy="1019382"/>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Query, explore &amp; analyze cloud resources at scale</a:t>
              </a:r>
            </a:p>
          </p:txBody>
        </p:sp>
        <p:cxnSp>
          <p:nvCxnSpPr>
            <p:cNvPr id="82" name="Straight Connector 81">
              <a:extLst>
                <a:ext uri="{FF2B5EF4-FFF2-40B4-BE49-F238E27FC236}">
                  <a16:creationId xmlns:a16="http://schemas.microsoft.com/office/drawing/2014/main" id="{FD910553-DC40-4919-937F-F476E793940F}"/>
                </a:ext>
              </a:extLst>
            </p:cNvPr>
            <p:cNvCxnSpPr/>
            <p:nvPr/>
          </p:nvCxnSpPr>
          <p:spPr>
            <a:xfrm>
              <a:off x="6466295"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513B25BA-E139-4327-8ADC-21C649B56902}"/>
              </a:ext>
            </a:extLst>
          </p:cNvPr>
          <p:cNvGrpSpPr/>
          <p:nvPr/>
        </p:nvGrpSpPr>
        <p:grpSpPr>
          <a:xfrm>
            <a:off x="7192808" y="3334190"/>
            <a:ext cx="2346784" cy="1411316"/>
            <a:chOff x="9233315" y="3321485"/>
            <a:chExt cx="2347117" cy="1411516"/>
          </a:xfrm>
        </p:grpSpPr>
        <p:sp>
          <p:nvSpPr>
            <p:cNvPr id="134" name="TextBox 133">
              <a:extLst>
                <a:ext uri="{FF2B5EF4-FFF2-40B4-BE49-F238E27FC236}">
                  <a16:creationId xmlns:a16="http://schemas.microsoft.com/office/drawing/2014/main" id="{8E1F4DC8-AB65-4B88-B97D-FCABEA6AC582}"/>
                </a:ext>
              </a:extLst>
            </p:cNvPr>
            <p:cNvSpPr txBox="1">
              <a:spLocks noChangeAspect="1"/>
            </p:cNvSpPr>
            <p:nvPr/>
          </p:nvSpPr>
          <p:spPr>
            <a:xfrm>
              <a:off x="9233315" y="3321485"/>
              <a:ext cx="2347117"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rgbClr val="0D0D0D"/>
                  </a:solidFill>
                  <a:latin typeface="Segoe UI Semibold"/>
                </a:rPr>
                <a:t>Management Group</a:t>
              </a:r>
            </a:p>
          </p:txBody>
        </p:sp>
        <p:sp>
          <p:nvSpPr>
            <p:cNvPr id="141" name="TextBox 140">
              <a:extLst>
                <a:ext uri="{FF2B5EF4-FFF2-40B4-BE49-F238E27FC236}">
                  <a16:creationId xmlns:a16="http://schemas.microsoft.com/office/drawing/2014/main" id="{BD78E007-94AA-4441-96BB-A6DED33D285F}"/>
                </a:ext>
              </a:extLst>
            </p:cNvPr>
            <p:cNvSpPr txBox="1"/>
            <p:nvPr/>
          </p:nvSpPr>
          <p:spPr>
            <a:xfrm>
              <a:off x="9233315" y="3999915"/>
              <a:ext cx="2218938" cy="733086"/>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Define organizational hierarchy</a:t>
              </a:r>
            </a:p>
          </p:txBody>
        </p:sp>
        <p:cxnSp>
          <p:nvCxnSpPr>
            <p:cNvPr id="81" name="Straight Connector 80">
              <a:extLst>
                <a:ext uri="{FF2B5EF4-FFF2-40B4-BE49-F238E27FC236}">
                  <a16:creationId xmlns:a16="http://schemas.microsoft.com/office/drawing/2014/main" id="{D17798A0-23BE-42B3-B37B-22CA71E346E4}"/>
                </a:ext>
              </a:extLst>
            </p:cNvPr>
            <p:cNvCxnSpPr/>
            <p:nvPr/>
          </p:nvCxnSpPr>
          <p:spPr>
            <a:xfrm>
              <a:off x="9302765"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C3C64DCE-D1A2-4926-B12E-696C32867564}"/>
              </a:ext>
            </a:extLst>
          </p:cNvPr>
          <p:cNvGrpSpPr/>
          <p:nvPr/>
        </p:nvGrpSpPr>
        <p:grpSpPr>
          <a:xfrm>
            <a:off x="9517421" y="2422029"/>
            <a:ext cx="2240558" cy="2606254"/>
            <a:chOff x="9431642" y="2421886"/>
            <a:chExt cx="2240876" cy="2606623"/>
          </a:xfrm>
        </p:grpSpPr>
        <p:grpSp>
          <p:nvGrpSpPr>
            <p:cNvPr id="24" name="Group 23">
              <a:extLst>
                <a:ext uri="{FF2B5EF4-FFF2-40B4-BE49-F238E27FC236}">
                  <a16:creationId xmlns:a16="http://schemas.microsoft.com/office/drawing/2014/main" id="{CCDD99DB-3221-4249-A606-FD0D438CF757}"/>
                </a:ext>
              </a:extLst>
            </p:cNvPr>
            <p:cNvGrpSpPr/>
            <p:nvPr/>
          </p:nvGrpSpPr>
          <p:grpSpPr>
            <a:xfrm>
              <a:off x="9431642" y="2421886"/>
              <a:ext cx="1855176" cy="1510792"/>
              <a:chOff x="9092926" y="1650386"/>
              <a:chExt cx="1855176" cy="1510792"/>
            </a:xfrm>
          </p:grpSpPr>
          <p:grpSp>
            <p:nvGrpSpPr>
              <p:cNvPr id="25" name="Group 24">
                <a:extLst>
                  <a:ext uri="{FF2B5EF4-FFF2-40B4-BE49-F238E27FC236}">
                    <a16:creationId xmlns:a16="http://schemas.microsoft.com/office/drawing/2014/main" id="{D1A74291-25B1-4E8B-BAA9-AD0B6F0450AC}"/>
                  </a:ext>
                </a:extLst>
              </p:cNvPr>
              <p:cNvGrpSpPr/>
              <p:nvPr/>
            </p:nvGrpSpPr>
            <p:grpSpPr>
              <a:xfrm>
                <a:off x="9162376" y="2567058"/>
                <a:ext cx="1785726" cy="594120"/>
                <a:chOff x="9302765" y="3323599"/>
                <a:chExt cx="1785726" cy="594120"/>
              </a:xfrm>
            </p:grpSpPr>
            <p:sp>
              <p:nvSpPr>
                <p:cNvPr id="29" name="TextBox 28">
                  <a:extLst>
                    <a:ext uri="{FF2B5EF4-FFF2-40B4-BE49-F238E27FC236}">
                      <a16:creationId xmlns:a16="http://schemas.microsoft.com/office/drawing/2014/main" id="{6C05D993-E837-4C98-92E6-FF8FAB1D1CE5}"/>
                    </a:ext>
                  </a:extLst>
                </p:cNvPr>
                <p:cNvSpPr txBox="1">
                  <a:spLocks noChangeAspect="1"/>
                </p:cNvSpPr>
                <p:nvPr/>
              </p:nvSpPr>
              <p:spPr>
                <a:xfrm>
                  <a:off x="9302765" y="3323599"/>
                  <a:ext cx="657552"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rgbClr val="0D0D0D"/>
                      </a:solidFill>
                      <a:latin typeface="Segoe UI Semibold"/>
                    </a:rPr>
                    <a:t>Cost</a:t>
                  </a:r>
                </a:p>
              </p:txBody>
            </p:sp>
            <p:cxnSp>
              <p:nvCxnSpPr>
                <p:cNvPr id="31" name="Straight Connector 30">
                  <a:extLst>
                    <a:ext uri="{FF2B5EF4-FFF2-40B4-BE49-F238E27FC236}">
                      <a16:creationId xmlns:a16="http://schemas.microsoft.com/office/drawing/2014/main" id="{7DB5BB6A-6644-40C9-B14C-3B8E10E493B0}"/>
                    </a:ext>
                  </a:extLst>
                </p:cNvPr>
                <p:cNvCxnSpPr/>
                <p:nvPr/>
              </p:nvCxnSpPr>
              <p:spPr>
                <a:xfrm>
                  <a:off x="9302765"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7" name="Oval 26">
                <a:extLst>
                  <a:ext uri="{FF2B5EF4-FFF2-40B4-BE49-F238E27FC236}">
                    <a16:creationId xmlns:a16="http://schemas.microsoft.com/office/drawing/2014/main" id="{009E9A6C-F682-4DEB-B444-7E16A916852F}"/>
                  </a:ext>
                </a:extLst>
              </p:cNvPr>
              <p:cNvSpPr/>
              <p:nvPr/>
            </p:nvSpPr>
            <p:spPr bwMode="auto">
              <a:xfrm>
                <a:off x="9092926" y="1650386"/>
                <a:ext cx="914400" cy="914400"/>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2" name="TextBox 31">
              <a:extLst>
                <a:ext uri="{FF2B5EF4-FFF2-40B4-BE49-F238E27FC236}">
                  <a16:creationId xmlns:a16="http://schemas.microsoft.com/office/drawing/2014/main" id="{E178027B-D40D-42BF-A736-21ABA81529EB}"/>
                </a:ext>
              </a:extLst>
            </p:cNvPr>
            <p:cNvSpPr txBox="1"/>
            <p:nvPr/>
          </p:nvSpPr>
          <p:spPr>
            <a:xfrm>
              <a:off x="9453580" y="4025234"/>
              <a:ext cx="2218938" cy="100327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Monitor cloud spend and optimize resources</a:t>
              </a:r>
            </a:p>
          </p:txBody>
        </p:sp>
      </p:grpSp>
      <p:grpSp>
        <p:nvGrpSpPr>
          <p:cNvPr id="4" name="Group 3">
            <a:extLst>
              <a:ext uri="{FF2B5EF4-FFF2-40B4-BE49-F238E27FC236}">
                <a16:creationId xmlns:a16="http://schemas.microsoft.com/office/drawing/2014/main" id="{E45D4A84-0A36-421E-B97C-FAF1D1A5D12B}"/>
              </a:ext>
            </a:extLst>
          </p:cNvPr>
          <p:cNvGrpSpPr/>
          <p:nvPr/>
        </p:nvGrpSpPr>
        <p:grpSpPr>
          <a:xfrm>
            <a:off x="589045" y="3321500"/>
            <a:ext cx="2094637" cy="2282773"/>
            <a:chOff x="588263" y="3321485"/>
            <a:chExt cx="2094934" cy="2283096"/>
          </a:xfrm>
        </p:grpSpPr>
        <p:sp>
          <p:nvSpPr>
            <p:cNvPr id="138" name="TextBox 137">
              <a:extLst>
                <a:ext uri="{FF2B5EF4-FFF2-40B4-BE49-F238E27FC236}">
                  <a16:creationId xmlns:a16="http://schemas.microsoft.com/office/drawing/2014/main" id="{477616BE-EE5A-48AE-BAC7-2DE32CC5E8AC}"/>
                </a:ext>
              </a:extLst>
            </p:cNvPr>
            <p:cNvSpPr txBox="1">
              <a:spLocks noChangeAspect="1"/>
            </p:cNvSpPr>
            <p:nvPr/>
          </p:nvSpPr>
          <p:spPr>
            <a:xfrm>
              <a:off x="588263" y="3321485"/>
              <a:ext cx="816249"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rgbClr val="0D0D0D"/>
                  </a:solidFill>
                  <a:latin typeface="Segoe UI Semibold"/>
                </a:rPr>
                <a:t>Policy</a:t>
              </a:r>
            </a:p>
          </p:txBody>
        </p:sp>
        <p:sp>
          <p:nvSpPr>
            <p:cNvPr id="142" name="TextBox 141">
              <a:extLst>
                <a:ext uri="{FF2B5EF4-FFF2-40B4-BE49-F238E27FC236}">
                  <a16:creationId xmlns:a16="http://schemas.microsoft.com/office/drawing/2014/main" id="{7A7BC790-D8AC-4E17-8F64-D641E3D56C18}"/>
                </a:ext>
              </a:extLst>
            </p:cNvPr>
            <p:cNvSpPr txBox="1"/>
            <p:nvPr/>
          </p:nvSpPr>
          <p:spPr>
            <a:xfrm>
              <a:off x="588263" y="4012607"/>
              <a:ext cx="2094934" cy="1591974"/>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Real-time enforcement, compliance assessment and remediation</a:t>
              </a:r>
            </a:p>
          </p:txBody>
        </p:sp>
        <p:cxnSp>
          <p:nvCxnSpPr>
            <p:cNvPr id="83" name="Straight Connector 82">
              <a:extLst>
                <a:ext uri="{FF2B5EF4-FFF2-40B4-BE49-F238E27FC236}">
                  <a16:creationId xmlns:a16="http://schemas.microsoft.com/office/drawing/2014/main" id="{787DB24D-A835-4CF8-8D4C-459236825BD2}"/>
                </a:ext>
              </a:extLst>
            </p:cNvPr>
            <p:cNvCxnSpPr/>
            <p:nvPr/>
          </p:nvCxnSpPr>
          <p:spPr>
            <a:xfrm>
              <a:off x="65771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3A33413D-446A-4DD9-8CB5-379F9F20D565}"/>
              </a:ext>
            </a:extLst>
          </p:cNvPr>
          <p:cNvSpPr txBox="1"/>
          <p:nvPr/>
        </p:nvSpPr>
        <p:spPr>
          <a:xfrm>
            <a:off x="3587028" y="2992727"/>
            <a:ext cx="790018" cy="215444"/>
          </a:xfrm>
          <a:prstGeom prst="rect">
            <a:avLst/>
          </a:prstGeom>
          <a:noFill/>
        </p:spPr>
        <p:txBody>
          <a:bodyPr wrap="square" lIns="0" tIns="0" rIns="0" bIns="0" rtlCol="0">
            <a:spAutoFit/>
          </a:bodyPr>
          <a:lstStyle/>
          <a:p>
            <a:pPr defTabSz="914192">
              <a:defRPr/>
            </a:pPr>
            <a:r>
              <a:rPr lang="en-US" sz="1400" kern="0">
                <a:solidFill>
                  <a:srgbClr val="D83B01"/>
                </a:solidFill>
                <a:latin typeface="Segoe UI Semibold" panose="020B0702040204020203" pitchFamily="34" charset="0"/>
                <a:cs typeface="Segoe UI Semibold" panose="020B0702040204020203" pitchFamily="34" charset="0"/>
              </a:rPr>
              <a:t>NEW</a:t>
            </a:r>
          </a:p>
        </p:txBody>
      </p:sp>
      <p:sp>
        <p:nvSpPr>
          <p:cNvPr id="35" name="TextBox 34">
            <a:extLst>
              <a:ext uri="{FF2B5EF4-FFF2-40B4-BE49-F238E27FC236}">
                <a16:creationId xmlns:a16="http://schemas.microsoft.com/office/drawing/2014/main" id="{F5D17496-A2AC-49A8-A43A-29D6FECF4D05}"/>
              </a:ext>
            </a:extLst>
          </p:cNvPr>
          <p:cNvSpPr txBox="1"/>
          <p:nvPr/>
        </p:nvSpPr>
        <p:spPr>
          <a:xfrm>
            <a:off x="5863218" y="2968134"/>
            <a:ext cx="790018" cy="215444"/>
          </a:xfrm>
          <a:prstGeom prst="rect">
            <a:avLst/>
          </a:prstGeom>
          <a:noFill/>
        </p:spPr>
        <p:txBody>
          <a:bodyPr wrap="square" lIns="0" tIns="0" rIns="0" bIns="0" rtlCol="0">
            <a:spAutoFit/>
          </a:bodyPr>
          <a:lstStyle/>
          <a:p>
            <a:pPr defTabSz="914192">
              <a:defRPr/>
            </a:pPr>
            <a:r>
              <a:rPr lang="en-US" sz="1400" kern="0">
                <a:solidFill>
                  <a:srgbClr val="D83B01"/>
                </a:solidFill>
                <a:latin typeface="Segoe UI Semibold" panose="020B0702040204020203" pitchFamily="34" charset="0"/>
                <a:cs typeface="Segoe UI Semibold" panose="020B0702040204020203" pitchFamily="34" charset="0"/>
              </a:rPr>
              <a:t>NEW</a:t>
            </a:r>
          </a:p>
        </p:txBody>
      </p:sp>
      <p:pic>
        <p:nvPicPr>
          <p:cNvPr id="36" name="Graphic 35">
            <a:extLst>
              <a:ext uri="{FF2B5EF4-FFF2-40B4-BE49-F238E27FC236}">
                <a16:creationId xmlns:a16="http://schemas.microsoft.com/office/drawing/2014/main" id="{FE389A63-D607-4BCB-94EB-EAC090BAA4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92808" y="2395939"/>
            <a:ext cx="976114" cy="976114"/>
          </a:xfrm>
          <a:prstGeom prst="rect">
            <a:avLst/>
          </a:prstGeom>
        </p:spPr>
      </p:pic>
      <p:pic>
        <p:nvPicPr>
          <p:cNvPr id="37" name="Graphic 36">
            <a:extLst>
              <a:ext uri="{FF2B5EF4-FFF2-40B4-BE49-F238E27FC236}">
                <a16:creationId xmlns:a16="http://schemas.microsoft.com/office/drawing/2014/main" id="{21E8C59B-4A13-4142-BDED-4C829900FA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74168" y="2401569"/>
            <a:ext cx="1045424" cy="1045424"/>
          </a:xfrm>
          <a:prstGeom prst="rect">
            <a:avLst/>
          </a:prstGeom>
        </p:spPr>
      </p:pic>
      <p:pic>
        <p:nvPicPr>
          <p:cNvPr id="38" name="Graphic 37">
            <a:extLst>
              <a:ext uri="{FF2B5EF4-FFF2-40B4-BE49-F238E27FC236}">
                <a16:creationId xmlns:a16="http://schemas.microsoft.com/office/drawing/2014/main" id="{C29F4844-BADE-4536-AD4A-798EE4E306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06545" y="2416662"/>
            <a:ext cx="909389" cy="909389"/>
          </a:xfrm>
          <a:prstGeom prst="rect">
            <a:avLst/>
          </a:prstGeom>
        </p:spPr>
      </p:pic>
      <p:pic>
        <p:nvPicPr>
          <p:cNvPr id="39" name="Graphic 38">
            <a:extLst>
              <a:ext uri="{FF2B5EF4-FFF2-40B4-BE49-F238E27FC236}">
                <a16:creationId xmlns:a16="http://schemas.microsoft.com/office/drawing/2014/main" id="{9AE844EC-9C61-4AE3-97AB-88CEDE22FE4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1915" y="2363159"/>
            <a:ext cx="1011259" cy="1011259"/>
          </a:xfrm>
          <a:prstGeom prst="rect">
            <a:avLst/>
          </a:prstGeom>
        </p:spPr>
      </p:pic>
      <p:sp>
        <p:nvSpPr>
          <p:cNvPr id="40" name="money_2">
            <a:extLst>
              <a:ext uri="{FF2B5EF4-FFF2-40B4-BE49-F238E27FC236}">
                <a16:creationId xmlns:a16="http://schemas.microsoft.com/office/drawing/2014/main" id="{40917FCB-FE26-4CD2-86B9-854F5176D692}"/>
              </a:ext>
            </a:extLst>
          </p:cNvPr>
          <p:cNvSpPr>
            <a:spLocks noChangeAspect="1" noEditPoints="1"/>
          </p:cNvSpPr>
          <p:nvPr/>
        </p:nvSpPr>
        <p:spPr bwMode="auto">
          <a:xfrm>
            <a:off x="9575170" y="2569837"/>
            <a:ext cx="605382" cy="638304"/>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2"/>
            </a:solidFill>
            <a:prstDash val="solid"/>
            <a:miter lim="800000"/>
            <a:headEnd/>
            <a:tailEnd/>
          </a:ln>
        </p:spPr>
        <p:txBody>
          <a:bodyPr vert="horz" wrap="square" lIns="89617" tIns="44808" rIns="89617" bIns="44808" numCol="1" anchor="t" anchorCtr="0" compatLnSpc="1">
            <a:prstTxWarp prst="textNoShape">
              <a:avLst/>
            </a:prstTxWarp>
          </a:bodyPr>
          <a:lstStyle/>
          <a:p>
            <a:pPr defTabSz="914049">
              <a:defRPr/>
            </a:pPr>
            <a:endParaRPr lang="en-US" sz="1765">
              <a:gradFill>
                <a:gsLst>
                  <a:gs pos="0">
                    <a:srgbClr val="505050"/>
                  </a:gs>
                  <a:gs pos="100000">
                    <a:srgbClr val="505050"/>
                  </a:gs>
                </a:gsLst>
                <a:lin ang="5400000" scaled="1"/>
              </a:gradFill>
              <a:latin typeface="Segoe UI Semilight"/>
            </a:endParaRPr>
          </a:p>
        </p:txBody>
      </p:sp>
      <p:sp>
        <p:nvSpPr>
          <p:cNvPr id="41" name="TextBox 40">
            <a:extLst>
              <a:ext uri="{FF2B5EF4-FFF2-40B4-BE49-F238E27FC236}">
                <a16:creationId xmlns:a16="http://schemas.microsoft.com/office/drawing/2014/main" id="{2F1D7D66-F396-4195-8ABD-8B5CD25B9640}"/>
              </a:ext>
            </a:extLst>
          </p:cNvPr>
          <p:cNvSpPr txBox="1"/>
          <p:nvPr/>
        </p:nvSpPr>
        <p:spPr>
          <a:xfrm>
            <a:off x="589045"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Control</a:t>
            </a:r>
          </a:p>
        </p:txBody>
      </p:sp>
      <p:sp>
        <p:nvSpPr>
          <p:cNvPr id="42" name="TextBox 41">
            <a:extLst>
              <a:ext uri="{FF2B5EF4-FFF2-40B4-BE49-F238E27FC236}">
                <a16:creationId xmlns:a16="http://schemas.microsoft.com/office/drawing/2014/main" id="{524E4218-1D5F-49D7-9235-CFCC93F12ACF}"/>
              </a:ext>
            </a:extLst>
          </p:cNvPr>
          <p:cNvSpPr txBox="1"/>
          <p:nvPr/>
        </p:nvSpPr>
        <p:spPr>
          <a:xfrm>
            <a:off x="5032032"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Visibility</a:t>
            </a:r>
          </a:p>
        </p:txBody>
      </p:sp>
      <p:sp>
        <p:nvSpPr>
          <p:cNvPr id="43" name="TextBox 42">
            <a:extLst>
              <a:ext uri="{FF2B5EF4-FFF2-40B4-BE49-F238E27FC236}">
                <a16:creationId xmlns:a16="http://schemas.microsoft.com/office/drawing/2014/main" id="{411B0740-B1A2-4BE3-983C-26F10E2093FF}"/>
              </a:ext>
            </a:extLst>
          </p:cNvPr>
          <p:cNvSpPr txBox="1"/>
          <p:nvPr/>
        </p:nvSpPr>
        <p:spPr>
          <a:xfrm>
            <a:off x="2810539"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Environment</a:t>
            </a:r>
          </a:p>
        </p:txBody>
      </p:sp>
      <p:sp>
        <p:nvSpPr>
          <p:cNvPr id="44" name="TextBox 43">
            <a:extLst>
              <a:ext uri="{FF2B5EF4-FFF2-40B4-BE49-F238E27FC236}">
                <a16:creationId xmlns:a16="http://schemas.microsoft.com/office/drawing/2014/main" id="{20ACC074-E790-47E8-95B1-BB3E50C1461E}"/>
              </a:ext>
            </a:extLst>
          </p:cNvPr>
          <p:cNvSpPr txBox="1"/>
          <p:nvPr/>
        </p:nvSpPr>
        <p:spPr>
          <a:xfrm>
            <a:off x="9475020"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Consumption</a:t>
            </a:r>
          </a:p>
        </p:txBody>
      </p:sp>
      <p:sp>
        <p:nvSpPr>
          <p:cNvPr id="45" name="TextBox 44">
            <a:extLst>
              <a:ext uri="{FF2B5EF4-FFF2-40B4-BE49-F238E27FC236}">
                <a16:creationId xmlns:a16="http://schemas.microsoft.com/office/drawing/2014/main" id="{90DDCABC-8CA3-40AC-BE33-C9872AE9C56E}"/>
              </a:ext>
            </a:extLst>
          </p:cNvPr>
          <p:cNvSpPr txBox="1"/>
          <p:nvPr/>
        </p:nvSpPr>
        <p:spPr>
          <a:xfrm>
            <a:off x="7253526"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Hierarchy</a:t>
            </a:r>
          </a:p>
        </p:txBody>
      </p:sp>
      <p:sp>
        <p:nvSpPr>
          <p:cNvPr id="2" name="TextBox 1">
            <a:extLst>
              <a:ext uri="{FF2B5EF4-FFF2-40B4-BE49-F238E27FC236}">
                <a16:creationId xmlns:a16="http://schemas.microsoft.com/office/drawing/2014/main" id="{F6BF6460-40C5-4061-AB70-848586ACEB37}"/>
              </a:ext>
            </a:extLst>
          </p:cNvPr>
          <p:cNvSpPr txBox="1"/>
          <p:nvPr/>
        </p:nvSpPr>
        <p:spPr>
          <a:xfrm>
            <a:off x="5461240" y="6451378"/>
            <a:ext cx="6701608" cy="301727"/>
          </a:xfrm>
          <a:prstGeom prst="rect">
            <a:avLst/>
          </a:prstGeom>
          <a:noFill/>
        </p:spPr>
        <p:txBody>
          <a:bodyPr wrap="square" lIns="0" tIns="0" rIns="0" bIns="0" rtlCol="0">
            <a:spAutoFit/>
          </a:bodyPr>
          <a:lstStyle/>
          <a:p>
            <a:pPr defTabSz="914367"/>
            <a:r>
              <a:rPr lang="en-US" sz="1961" dirty="0">
                <a:gradFill>
                  <a:gsLst>
                    <a:gs pos="2917">
                      <a:srgbClr val="1A1A1A"/>
                    </a:gs>
                    <a:gs pos="30000">
                      <a:srgbClr val="1A1A1A"/>
                    </a:gs>
                  </a:gsLst>
                  <a:lin ang="5400000" scaled="0"/>
                </a:gradFill>
                <a:latin typeface="Segoe UI"/>
              </a:rPr>
              <a:t>https://docs.microsoft.com/en-us/azure/cost-management/</a:t>
            </a:r>
          </a:p>
        </p:txBody>
      </p:sp>
    </p:spTree>
    <p:extLst>
      <p:ext uri="{BB962C8B-B14F-4D97-AF65-F5344CB8AC3E}">
        <p14:creationId xmlns:p14="http://schemas.microsoft.com/office/powerpoint/2010/main" val="4138591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5"/>
                                        </p:tgtEl>
                                        <p:attrNameLst>
                                          <p:attrName>style.opacity</p:attrName>
                                        </p:attrNameLst>
                                      </p:cBhvr>
                                      <p:to>
                                        <p:strVal val="0.25"/>
                                      </p:to>
                                    </p:set>
                                    <p:animEffect filter="image" prLst="opacity: 0.25">
                                      <p:cBhvr rctx="IE">
                                        <p:cTn id="7" dur="indefinite"/>
                                        <p:tgtEl>
                                          <p:spTgt spid="5"/>
                                        </p:tgtEl>
                                      </p:cBhvr>
                                    </p:animEffect>
                                  </p:childTnLst>
                                </p:cTn>
                              </p:par>
                              <p:par>
                                <p:cTn id="8" presetID="9" presetClass="emph" presetSubtype="0" grpId="0" nodeType="withEffect">
                                  <p:stCondLst>
                                    <p:cond delay="0"/>
                                  </p:stCondLst>
                                  <p:childTnLst>
                                    <p:set>
                                      <p:cBhvr>
                                        <p:cTn id="9" dur="indefinite"/>
                                        <p:tgtEl>
                                          <p:spTgt spid="44"/>
                                        </p:tgtEl>
                                        <p:attrNameLst>
                                          <p:attrName>style.opacity</p:attrName>
                                        </p:attrNameLst>
                                      </p:cBhvr>
                                      <p:to>
                                        <p:strVal val="0.25"/>
                                      </p:to>
                                    </p:set>
                                    <p:animEffect filter="image" prLst="opacity: 0.25">
                                      <p:cBhvr rctx="IE">
                                        <p:cTn id="10" dur="indefinite"/>
                                        <p:tgtEl>
                                          <p:spTgt spid="44"/>
                                        </p:tgtEl>
                                      </p:cBhvr>
                                    </p:animEffect>
                                  </p:childTnLst>
                                </p:cTn>
                              </p:par>
                              <p:par>
                                <p:cTn id="11" presetID="9" presetClass="emph" presetSubtype="0" grpId="0" nodeType="withEffect">
                                  <p:stCondLst>
                                    <p:cond delay="0"/>
                                  </p:stCondLst>
                                  <p:childTnLst>
                                    <p:set>
                                      <p:cBhvr>
                                        <p:cTn id="12" dur="indefinite"/>
                                        <p:tgtEl>
                                          <p:spTgt spid="40"/>
                                        </p:tgtEl>
                                        <p:attrNameLst>
                                          <p:attrName>style.opacity</p:attrName>
                                        </p:attrNameLst>
                                      </p:cBhvr>
                                      <p:to>
                                        <p:strVal val="0.25"/>
                                      </p:to>
                                    </p:set>
                                    <p:animEffect filter="image" prLst="opacity: 0.25">
                                      <p:cBhvr rctx="IE">
                                        <p:cTn id="13" dur="indefinite"/>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4"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EF0A0F-BA93-448F-B0F2-650D394C5121}"/>
              </a:ext>
            </a:extLst>
          </p:cNvPr>
          <p:cNvSpPr>
            <a:spLocks noGrp="1"/>
          </p:cNvSpPr>
          <p:nvPr>
            <p:ph type="title"/>
          </p:nvPr>
        </p:nvSpPr>
        <p:spPr>
          <a:xfrm>
            <a:off x="263639" y="172214"/>
            <a:ext cx="11425090" cy="553982"/>
          </a:xfrm>
        </p:spPr>
        <p:txBody>
          <a:bodyPr>
            <a:normAutofit fontScale="90000"/>
          </a:bodyPr>
          <a:lstStyle/>
          <a:p>
            <a:r>
              <a:rPr lang="en-US" dirty="0"/>
              <a:t>Azure Governance Architecture</a:t>
            </a:r>
          </a:p>
        </p:txBody>
      </p:sp>
      <p:grpSp>
        <p:nvGrpSpPr>
          <p:cNvPr id="5" name="Group 4">
            <a:extLst>
              <a:ext uri="{FF2B5EF4-FFF2-40B4-BE49-F238E27FC236}">
                <a16:creationId xmlns:a16="http://schemas.microsoft.com/office/drawing/2014/main" id="{A6BF1EF4-494F-40AA-B8A1-08C5E1AB836B}"/>
              </a:ext>
            </a:extLst>
          </p:cNvPr>
          <p:cNvGrpSpPr/>
          <p:nvPr/>
        </p:nvGrpSpPr>
        <p:grpSpPr>
          <a:xfrm>
            <a:off x="3916746" y="4934039"/>
            <a:ext cx="7117410" cy="1066577"/>
            <a:chOff x="2577533" y="4964471"/>
            <a:chExt cx="7261159" cy="1088118"/>
          </a:xfrm>
        </p:grpSpPr>
        <p:sp>
          <p:nvSpPr>
            <p:cNvPr id="6" name="Rectangle 5">
              <a:extLst>
                <a:ext uri="{FF2B5EF4-FFF2-40B4-BE49-F238E27FC236}">
                  <a16:creationId xmlns:a16="http://schemas.microsoft.com/office/drawing/2014/main" id="{E75EDFB8-49D7-479C-A72E-5E23AEC26F9A}"/>
                </a:ext>
              </a:extLst>
            </p:cNvPr>
            <p:cNvSpPr/>
            <p:nvPr/>
          </p:nvSpPr>
          <p:spPr bwMode="auto">
            <a:xfrm>
              <a:off x="8503009" y="5469913"/>
              <a:ext cx="1335683"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Resource Provider</a:t>
              </a:r>
            </a:p>
          </p:txBody>
        </p:sp>
        <p:sp>
          <p:nvSpPr>
            <p:cNvPr id="7" name="Rectangle 6">
              <a:extLst>
                <a:ext uri="{FF2B5EF4-FFF2-40B4-BE49-F238E27FC236}">
                  <a16:creationId xmlns:a16="http://schemas.microsoft.com/office/drawing/2014/main" id="{2FED1294-5996-41AA-96EF-917F6A3BD602}"/>
                </a:ext>
              </a:extLst>
            </p:cNvPr>
            <p:cNvSpPr/>
            <p:nvPr/>
          </p:nvSpPr>
          <p:spPr bwMode="auto">
            <a:xfrm>
              <a:off x="6285604" y="5469913"/>
              <a:ext cx="1262636"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a:t>
              </a:r>
            </a:p>
          </p:txBody>
        </p:sp>
        <p:sp>
          <p:nvSpPr>
            <p:cNvPr id="8" name="TextBox 7">
              <a:extLst>
                <a:ext uri="{FF2B5EF4-FFF2-40B4-BE49-F238E27FC236}">
                  <a16:creationId xmlns:a16="http://schemas.microsoft.com/office/drawing/2014/main" id="{97232460-93DD-4B12-891E-2D778D85A112}"/>
                </a:ext>
              </a:extLst>
            </p:cNvPr>
            <p:cNvSpPr txBox="1"/>
            <p:nvPr/>
          </p:nvSpPr>
          <p:spPr>
            <a:xfrm>
              <a:off x="7843934" y="5469273"/>
              <a:ext cx="406514" cy="534056"/>
            </a:xfrm>
            <a:prstGeom prst="rect">
              <a:avLst/>
            </a:prstGeom>
            <a:noFill/>
          </p:spPr>
          <p:txBody>
            <a:bodyPr wrap="square" lIns="175736" tIns="140589" rIns="175736" bIns="140589" rtlCol="0">
              <a:spAutoFit/>
            </a:bodyPr>
            <a:lstStyle/>
            <a:p>
              <a:pPr defTabSz="896181">
                <a:lnSpc>
                  <a:spcPct val="90000"/>
                </a:lnSpc>
                <a:spcAft>
                  <a:spcPts val="575"/>
                </a:spcAft>
                <a:defRPr/>
              </a:pPr>
              <a:r>
                <a:rPr lang="en-US" sz="1729">
                  <a:gradFill>
                    <a:gsLst>
                      <a:gs pos="2917">
                        <a:srgbClr val="353535"/>
                      </a:gs>
                      <a:gs pos="30000">
                        <a:srgbClr val="353535"/>
                      </a:gs>
                    </a:gsLst>
                    <a:lin ang="5400000" scaled="0"/>
                  </a:gradFill>
                  <a:latin typeface="Segoe UI Semilight"/>
                </a:rPr>
                <a:t>…</a:t>
              </a:r>
            </a:p>
          </p:txBody>
        </p:sp>
        <p:sp>
          <p:nvSpPr>
            <p:cNvPr id="9" name="Rectangle 8">
              <a:extLst>
                <a:ext uri="{FF2B5EF4-FFF2-40B4-BE49-F238E27FC236}">
                  <a16:creationId xmlns:a16="http://schemas.microsoft.com/office/drawing/2014/main" id="{DB29C345-0CE9-4D09-BF64-C34B98FF7D93}"/>
                </a:ext>
              </a:extLst>
            </p:cNvPr>
            <p:cNvSpPr/>
            <p:nvPr/>
          </p:nvSpPr>
          <p:spPr bwMode="auto">
            <a:xfrm>
              <a:off x="2577533" y="5469913"/>
              <a:ext cx="1545378"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Virtual Machine</a:t>
              </a:r>
            </a:p>
          </p:txBody>
        </p:sp>
        <p:sp>
          <p:nvSpPr>
            <p:cNvPr id="10" name="Rectangle 9">
              <a:extLst>
                <a:ext uri="{FF2B5EF4-FFF2-40B4-BE49-F238E27FC236}">
                  <a16:creationId xmlns:a16="http://schemas.microsoft.com/office/drawing/2014/main" id="{9799FD20-D383-4BF7-8636-46A6100E2C3B}"/>
                </a:ext>
              </a:extLst>
            </p:cNvPr>
            <p:cNvSpPr/>
            <p:nvPr/>
          </p:nvSpPr>
          <p:spPr bwMode="auto">
            <a:xfrm>
              <a:off x="4431568" y="5469913"/>
              <a:ext cx="1545378"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Storage</a:t>
              </a:r>
            </a:p>
          </p:txBody>
        </p:sp>
        <p:cxnSp>
          <p:nvCxnSpPr>
            <p:cNvPr id="11" name="Straight Arrow Connector 10">
              <a:extLst>
                <a:ext uri="{FF2B5EF4-FFF2-40B4-BE49-F238E27FC236}">
                  <a16:creationId xmlns:a16="http://schemas.microsoft.com/office/drawing/2014/main" id="{8C53BF41-4E6B-45CE-A229-811695ABE333}"/>
                </a:ext>
              </a:extLst>
            </p:cNvPr>
            <p:cNvCxnSpPr>
              <a:cxnSpLocks/>
            </p:cNvCxnSpPr>
            <p:nvPr/>
          </p:nvCxnSpPr>
          <p:spPr>
            <a:xfrm>
              <a:off x="3350222"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FE22405-F9C2-4C31-A169-36D9D9498F5F}"/>
                </a:ext>
              </a:extLst>
            </p:cNvPr>
            <p:cNvCxnSpPr>
              <a:cxnSpLocks/>
            </p:cNvCxnSpPr>
            <p:nvPr/>
          </p:nvCxnSpPr>
          <p:spPr>
            <a:xfrm>
              <a:off x="5295912"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699941-7085-42C2-BE8E-B1021288B562}"/>
                </a:ext>
              </a:extLst>
            </p:cNvPr>
            <p:cNvCxnSpPr>
              <a:cxnSpLocks/>
            </p:cNvCxnSpPr>
            <p:nvPr/>
          </p:nvCxnSpPr>
          <p:spPr>
            <a:xfrm>
              <a:off x="6914345"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7A6CC1B-B58B-4B2D-81F5-50C159EE4EC2}"/>
                </a:ext>
              </a:extLst>
            </p:cNvPr>
            <p:cNvCxnSpPr>
              <a:cxnSpLocks/>
            </p:cNvCxnSpPr>
            <p:nvPr/>
          </p:nvCxnSpPr>
          <p:spPr>
            <a:xfrm>
              <a:off x="9179847"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220C12A0-0153-4347-B170-F641507B7AD6}"/>
              </a:ext>
            </a:extLst>
          </p:cNvPr>
          <p:cNvSpPr/>
          <p:nvPr/>
        </p:nvSpPr>
        <p:spPr bwMode="auto">
          <a:xfrm>
            <a:off x="7762321" y="1950606"/>
            <a:ext cx="1573722" cy="115070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Portal</a:t>
            </a:r>
          </a:p>
        </p:txBody>
      </p:sp>
      <p:sp>
        <p:nvSpPr>
          <p:cNvPr id="17" name="Rectangle 16">
            <a:extLst>
              <a:ext uri="{FF2B5EF4-FFF2-40B4-BE49-F238E27FC236}">
                <a16:creationId xmlns:a16="http://schemas.microsoft.com/office/drawing/2014/main" id="{53042C18-3513-42BC-9DB0-8A7DEC75E09E}"/>
              </a:ext>
            </a:extLst>
          </p:cNvPr>
          <p:cNvSpPr/>
          <p:nvPr/>
        </p:nvSpPr>
        <p:spPr bwMode="auto">
          <a:xfrm>
            <a:off x="9485853" y="1950606"/>
            <a:ext cx="803964" cy="115070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CLI</a:t>
            </a:r>
          </a:p>
        </p:txBody>
      </p:sp>
      <p:sp>
        <p:nvSpPr>
          <p:cNvPr id="18" name="Rectangle 17">
            <a:extLst>
              <a:ext uri="{FF2B5EF4-FFF2-40B4-BE49-F238E27FC236}">
                <a16:creationId xmlns:a16="http://schemas.microsoft.com/office/drawing/2014/main" id="{9DF2D5B0-5575-418B-BCEC-D792323AC6E1}"/>
              </a:ext>
            </a:extLst>
          </p:cNvPr>
          <p:cNvSpPr/>
          <p:nvPr/>
        </p:nvSpPr>
        <p:spPr bwMode="auto">
          <a:xfrm>
            <a:off x="10419965" y="1950606"/>
            <a:ext cx="1080829" cy="115070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3rd party</a:t>
            </a:r>
          </a:p>
        </p:txBody>
      </p:sp>
      <p:cxnSp>
        <p:nvCxnSpPr>
          <p:cNvPr id="20" name="Straight Arrow Connector 19">
            <a:extLst>
              <a:ext uri="{FF2B5EF4-FFF2-40B4-BE49-F238E27FC236}">
                <a16:creationId xmlns:a16="http://schemas.microsoft.com/office/drawing/2014/main" id="{F542AB50-95AE-4723-A31A-292AC1AC3486}"/>
              </a:ext>
            </a:extLst>
          </p:cNvPr>
          <p:cNvCxnSpPr>
            <a:cxnSpLocks/>
          </p:cNvCxnSpPr>
          <p:nvPr/>
        </p:nvCxnSpPr>
        <p:spPr>
          <a:xfrm>
            <a:off x="9489039" y="3249764"/>
            <a:ext cx="0" cy="491155"/>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8391B26-E203-433B-9333-16F326159AA5}"/>
              </a:ext>
            </a:extLst>
          </p:cNvPr>
          <p:cNvCxnSpPr>
            <a:cxnSpLocks/>
          </p:cNvCxnSpPr>
          <p:nvPr/>
        </p:nvCxnSpPr>
        <p:spPr>
          <a:xfrm>
            <a:off x="7410878" y="3209413"/>
            <a:ext cx="4495296"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4C571DB-EF9E-4239-BB07-DC1E66645D38}"/>
              </a:ext>
            </a:extLst>
          </p:cNvPr>
          <p:cNvSpPr/>
          <p:nvPr/>
        </p:nvSpPr>
        <p:spPr>
          <a:xfrm>
            <a:off x="9489041" y="3356441"/>
            <a:ext cx="594951" cy="258367"/>
          </a:xfrm>
          <a:prstGeom prst="rect">
            <a:avLst/>
          </a:prstGeom>
        </p:spPr>
        <p:txBody>
          <a:bodyPr wrap="none">
            <a:spAutoFit/>
          </a:bodyPr>
          <a:lstStyle/>
          <a:p>
            <a:pPr defTabSz="896112" fontAlgn="base">
              <a:lnSpc>
                <a:spcPct val="90000"/>
              </a:lnSpc>
              <a:spcBef>
                <a:spcPct val="0"/>
              </a:spcBef>
              <a:spcAft>
                <a:spcPct val="0"/>
              </a:spcAft>
              <a:defRPr/>
            </a:pPr>
            <a:r>
              <a:rPr lang="en-US" sz="1175">
                <a:ln w="3175">
                  <a:noFill/>
                </a:ln>
                <a:solidFill>
                  <a:srgbClr val="353535">
                    <a:lumMod val="75000"/>
                    <a:lumOff val="25000"/>
                  </a:srgbClr>
                </a:solidFill>
                <a:latin typeface="Segoe UI Semibold" panose="020B0702040204020203" pitchFamily="34" charset="0"/>
                <a:cs typeface="Segoe UI" pitchFamily="34" charset="0"/>
              </a:rPr>
              <a:t>CRUD</a:t>
            </a:r>
          </a:p>
        </p:txBody>
      </p:sp>
      <p:grpSp>
        <p:nvGrpSpPr>
          <p:cNvPr id="29" name="Group 28">
            <a:extLst>
              <a:ext uri="{FF2B5EF4-FFF2-40B4-BE49-F238E27FC236}">
                <a16:creationId xmlns:a16="http://schemas.microsoft.com/office/drawing/2014/main" id="{53F62B4A-476F-440C-B9AB-A6548DE415F2}"/>
              </a:ext>
            </a:extLst>
          </p:cNvPr>
          <p:cNvGrpSpPr/>
          <p:nvPr/>
        </p:nvGrpSpPr>
        <p:grpSpPr>
          <a:xfrm>
            <a:off x="3599710" y="3788386"/>
            <a:ext cx="6983770" cy="1068757"/>
            <a:chOff x="3281915" y="3379641"/>
            <a:chExt cx="7955606" cy="1090343"/>
          </a:xfrm>
          <a:solidFill>
            <a:srgbClr val="0070C0"/>
          </a:solidFill>
        </p:grpSpPr>
        <p:sp>
          <p:nvSpPr>
            <p:cNvPr id="30" name="Rectangle 29">
              <a:extLst>
                <a:ext uri="{FF2B5EF4-FFF2-40B4-BE49-F238E27FC236}">
                  <a16:creationId xmlns:a16="http://schemas.microsoft.com/office/drawing/2014/main" id="{E6C053BE-18F8-486E-8CF3-61ED5E063B13}"/>
                </a:ext>
              </a:extLst>
            </p:cNvPr>
            <p:cNvSpPr/>
            <p:nvPr/>
          </p:nvSpPr>
          <p:spPr bwMode="auto">
            <a:xfrm>
              <a:off x="3281915" y="3379641"/>
              <a:ext cx="7955606" cy="109034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31" name="Rectangle 30">
              <a:extLst>
                <a:ext uri="{FF2B5EF4-FFF2-40B4-BE49-F238E27FC236}">
                  <a16:creationId xmlns:a16="http://schemas.microsoft.com/office/drawing/2014/main" id="{DF9E564E-C9FC-4359-9AF6-0AD417B02807}"/>
                </a:ext>
              </a:extLst>
            </p:cNvPr>
            <p:cNvSpPr/>
            <p:nvPr/>
          </p:nvSpPr>
          <p:spPr>
            <a:xfrm>
              <a:off x="5216193" y="4022727"/>
              <a:ext cx="4093032" cy="353519"/>
            </a:xfrm>
            <a:prstGeom prst="rect">
              <a:avLst/>
            </a:prstGeom>
            <a:grpFill/>
          </p:spPr>
          <p:txBody>
            <a:bodyPr wrap="none">
              <a:spAutoFit/>
            </a:bodyPr>
            <a:lstStyle/>
            <a:p>
              <a:pPr defTabSz="896112" fontAlgn="base">
                <a:lnSpc>
                  <a:spcPct val="90000"/>
                </a:lnSpc>
                <a:spcBef>
                  <a:spcPct val="0"/>
                </a:spcBef>
                <a:spcAft>
                  <a:spcPct val="0"/>
                </a:spcAft>
                <a:defRPr/>
              </a:pPr>
              <a:r>
                <a:rPr lang="en-US">
                  <a:ln w="3175">
                    <a:noFill/>
                  </a:ln>
                  <a:solidFill>
                    <a:srgbClr val="FFFFFF"/>
                  </a:solidFill>
                  <a:latin typeface="Segoe UI Semibold" panose="020B0702040204020203" pitchFamily="34" charset="0"/>
                  <a:cs typeface="Segoe UI" pitchFamily="34" charset="0"/>
                </a:rPr>
                <a:t>Azure Resource Manager (ARM)</a:t>
              </a:r>
            </a:p>
          </p:txBody>
        </p:sp>
        <p:sp>
          <p:nvSpPr>
            <p:cNvPr id="32" name="Rectangle 31">
              <a:extLst>
                <a:ext uri="{FF2B5EF4-FFF2-40B4-BE49-F238E27FC236}">
                  <a16:creationId xmlns:a16="http://schemas.microsoft.com/office/drawing/2014/main" id="{FF07EE49-7ACB-4B60-AB8D-95379C78C64D}"/>
                </a:ext>
              </a:extLst>
            </p:cNvPr>
            <p:cNvSpPr/>
            <p:nvPr/>
          </p:nvSpPr>
          <p:spPr bwMode="auto">
            <a:xfrm>
              <a:off x="3643067" y="3513016"/>
              <a:ext cx="7307943" cy="441929"/>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Policy Engine</a:t>
              </a:r>
            </a:p>
          </p:txBody>
        </p:sp>
      </p:grpSp>
      <p:sp>
        <p:nvSpPr>
          <p:cNvPr id="33" name="Rectangle 32">
            <a:extLst>
              <a:ext uri="{FF2B5EF4-FFF2-40B4-BE49-F238E27FC236}">
                <a16:creationId xmlns:a16="http://schemas.microsoft.com/office/drawing/2014/main" id="{3E05B150-8D1B-4DE1-9852-10818B962D2C}"/>
              </a:ext>
            </a:extLst>
          </p:cNvPr>
          <p:cNvSpPr/>
          <p:nvPr/>
        </p:nvSpPr>
        <p:spPr bwMode="auto">
          <a:xfrm>
            <a:off x="10582922" y="3788384"/>
            <a:ext cx="1364132" cy="1068757"/>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Resource Graph</a:t>
            </a:r>
          </a:p>
        </p:txBody>
      </p:sp>
      <p:sp>
        <p:nvSpPr>
          <p:cNvPr id="34" name="Rectangle 33">
            <a:extLst>
              <a:ext uri="{FF2B5EF4-FFF2-40B4-BE49-F238E27FC236}">
                <a16:creationId xmlns:a16="http://schemas.microsoft.com/office/drawing/2014/main" id="{6FBCC2A8-BEA9-46F4-9E2B-109344F6A67C}"/>
              </a:ext>
            </a:extLst>
          </p:cNvPr>
          <p:cNvSpPr/>
          <p:nvPr/>
        </p:nvSpPr>
        <p:spPr>
          <a:xfrm>
            <a:off x="11287823" y="3519078"/>
            <a:ext cx="609376" cy="258367"/>
          </a:xfrm>
          <a:prstGeom prst="rect">
            <a:avLst/>
          </a:prstGeom>
        </p:spPr>
        <p:txBody>
          <a:bodyPr wrap="none">
            <a:spAutoFit/>
          </a:bodyPr>
          <a:lstStyle/>
          <a:p>
            <a:pPr defTabSz="896112" fontAlgn="base">
              <a:lnSpc>
                <a:spcPct val="90000"/>
              </a:lnSpc>
              <a:spcBef>
                <a:spcPct val="0"/>
              </a:spcBef>
              <a:spcAft>
                <a:spcPct val="0"/>
              </a:spcAft>
              <a:defRPr/>
            </a:pPr>
            <a:r>
              <a:rPr lang="en-US" sz="1175">
                <a:ln w="3175">
                  <a:noFill/>
                </a:ln>
                <a:solidFill>
                  <a:srgbClr val="353535">
                    <a:lumMod val="75000"/>
                    <a:lumOff val="25000"/>
                  </a:srgbClr>
                </a:solidFill>
                <a:latin typeface="Segoe UI Semibold" panose="020B0702040204020203" pitchFamily="34" charset="0"/>
                <a:cs typeface="Segoe UI" pitchFamily="34" charset="0"/>
              </a:rPr>
              <a:t>Query</a:t>
            </a:r>
          </a:p>
        </p:txBody>
      </p:sp>
      <p:cxnSp>
        <p:nvCxnSpPr>
          <p:cNvPr id="35" name="Straight Connector 34">
            <a:extLst>
              <a:ext uri="{FF2B5EF4-FFF2-40B4-BE49-F238E27FC236}">
                <a16:creationId xmlns:a16="http://schemas.microsoft.com/office/drawing/2014/main" id="{A32CBC7E-8172-4225-A610-0EA0C29A9D7B}"/>
              </a:ext>
            </a:extLst>
          </p:cNvPr>
          <p:cNvCxnSpPr>
            <a:cxnSpLocks/>
          </p:cNvCxnSpPr>
          <p:nvPr/>
        </p:nvCxnSpPr>
        <p:spPr>
          <a:xfrm flipV="1">
            <a:off x="11264988" y="3429001"/>
            <a:ext cx="0" cy="347426"/>
          </a:xfrm>
          <a:prstGeom prst="line">
            <a:avLst/>
          </a:prstGeom>
          <a:ln w="19050">
            <a:solidFill>
              <a:schemeClr val="tx1">
                <a:lumMod val="60000"/>
                <a:lumOff val="40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367A604A-C539-4A38-B1B3-7604B06C91EE}"/>
              </a:ext>
            </a:extLst>
          </p:cNvPr>
          <p:cNvSpPr/>
          <p:nvPr/>
        </p:nvSpPr>
        <p:spPr>
          <a:xfrm>
            <a:off x="364664" y="756435"/>
            <a:ext cx="10738827" cy="338378"/>
          </a:xfrm>
          <a:prstGeom prst="rect">
            <a:avLst/>
          </a:prstGeom>
        </p:spPr>
        <p:txBody>
          <a:bodyPr wrap="square">
            <a:spAutoFit/>
          </a:bodyPr>
          <a:lstStyle/>
          <a:p>
            <a:pPr defTabSz="914225">
              <a:defRPr/>
            </a:pPr>
            <a:r>
              <a:rPr lang="en-US" sz="1567">
                <a:solidFill>
                  <a:srgbClr val="353535"/>
                </a:solidFill>
                <a:latin typeface="Segoe UI" panose="020B0502040204020203" pitchFamily="34" charset="0"/>
                <a:ea typeface="Calibri" panose="020F0502020204030204" pitchFamily="34" charset="0"/>
                <a:cs typeface="Segoe UI" panose="020B0502040204020203" pitchFamily="34" charset="0"/>
              </a:rPr>
              <a:t>providing control over the cloud environment, without sacrificing developer agility</a:t>
            </a:r>
          </a:p>
        </p:txBody>
      </p:sp>
      <p:sp>
        <p:nvSpPr>
          <p:cNvPr id="38" name="Rectangle 37">
            <a:extLst>
              <a:ext uri="{FF2B5EF4-FFF2-40B4-BE49-F238E27FC236}">
                <a16:creationId xmlns:a16="http://schemas.microsoft.com/office/drawing/2014/main" id="{A5ED67A6-E40B-44D4-BA84-BE6835AEA0C7}"/>
              </a:ext>
            </a:extLst>
          </p:cNvPr>
          <p:cNvSpPr/>
          <p:nvPr/>
        </p:nvSpPr>
        <p:spPr>
          <a:xfrm>
            <a:off x="149397" y="5186548"/>
            <a:ext cx="3236847" cy="1691505"/>
          </a:xfrm>
          <a:prstGeom prst="rect">
            <a:avLst/>
          </a:prstGeom>
        </p:spPr>
        <p:txBody>
          <a:bodyPr wrap="square">
            <a:spAutoFit/>
          </a:bodyPr>
          <a:lstStyle/>
          <a:p>
            <a:pPr defTabSz="914225">
              <a:defRPr/>
            </a:pPr>
            <a:r>
              <a:rPr lang="en-US" sz="1273" b="1">
                <a:solidFill>
                  <a:srgbClr val="353535"/>
                </a:solidFill>
                <a:latin typeface="Segoe UI" panose="020B0502040204020203" pitchFamily="34" charset="0"/>
                <a:ea typeface="Times New Roman" panose="02020603050405020304" pitchFamily="18" charset="0"/>
                <a:cs typeface="Segoe UI" panose="020B0502040204020203" pitchFamily="34" charset="0"/>
              </a:rPr>
              <a:t>2. Policy-based Control</a:t>
            </a:r>
            <a:r>
              <a:rPr lang="en-US" sz="1273">
                <a:solidFill>
                  <a:srgbClr val="353535"/>
                </a:solidFill>
                <a:latin typeface="Segoe UI" panose="020B0502040204020203" pitchFamily="34" charset="0"/>
                <a:ea typeface="Times New Roman" panose="02020603050405020304" pitchFamily="18" charset="0"/>
                <a:cs typeface="Segoe UI" panose="020B0502040204020203" pitchFamily="34" charset="0"/>
              </a:rPr>
              <a:t>: Real-time enforcement, compliance assessment and remediation at scale </a:t>
            </a:r>
          </a:p>
          <a:p>
            <a:pPr defTabSz="914225">
              <a:defRPr/>
            </a:pPr>
            <a:endParaRPr lang="en-US" sz="1273">
              <a:solidFill>
                <a:srgbClr val="353535"/>
              </a:solidFill>
              <a:latin typeface="Segoe UI" panose="020B0502040204020203" pitchFamily="34" charset="0"/>
              <a:ea typeface="Calibri" panose="020F0502020204030204" pitchFamily="34" charset="0"/>
              <a:cs typeface="Segoe UI" panose="020B0502040204020203" pitchFamily="34" charset="0"/>
            </a:endParaRPr>
          </a:p>
          <a:p>
            <a:pPr defTabSz="914225">
              <a:defRPr/>
            </a:pPr>
            <a:r>
              <a:rPr lang="en-US" sz="1273" b="1">
                <a:solidFill>
                  <a:srgbClr val="353535"/>
                </a:solidFill>
                <a:latin typeface="Segoe UI" panose="020B0502040204020203" pitchFamily="34" charset="0"/>
                <a:ea typeface="Times New Roman" panose="02020603050405020304" pitchFamily="18" charset="0"/>
                <a:cs typeface="Segoe UI" panose="020B0502040204020203" pitchFamily="34" charset="0"/>
              </a:rPr>
              <a:t>3. Resource Visibility</a:t>
            </a:r>
            <a:r>
              <a:rPr lang="en-US" sz="1273">
                <a:solidFill>
                  <a:srgbClr val="353535"/>
                </a:solidFill>
                <a:latin typeface="Segoe UI" panose="020B0502040204020203" pitchFamily="34" charset="0"/>
                <a:ea typeface="Times New Roman" panose="02020603050405020304" pitchFamily="18" charset="0"/>
                <a:cs typeface="Segoe UI" panose="020B0502040204020203" pitchFamily="34" charset="0"/>
              </a:rPr>
              <a:t>: Query, explore &amp; analyze cloud resources at scale</a:t>
            </a:r>
            <a:endParaRPr lang="en-US" sz="1273">
              <a:solidFill>
                <a:srgbClr val="353535"/>
              </a:solidFill>
              <a:latin typeface="Segoe UI" panose="020B0502040204020203" pitchFamily="34" charset="0"/>
              <a:ea typeface="Calibri" panose="020F0502020204030204" pitchFamily="34" charset="0"/>
              <a:cs typeface="Segoe UI" panose="020B0502040204020203" pitchFamily="34" charset="0"/>
            </a:endParaRPr>
          </a:p>
          <a:p>
            <a:pPr defTabSz="914225">
              <a:defRPr/>
            </a:pPr>
            <a:endParaRPr lang="en-US" sz="1273">
              <a:solidFill>
                <a:srgbClr val="353535"/>
              </a:solidFill>
              <a:latin typeface="Segoe UI" panose="020B0502040204020203" pitchFamily="34" charset="0"/>
              <a:ea typeface="Calibri" panose="020F0502020204030204" pitchFamily="34" charset="0"/>
              <a:cs typeface="Segoe UI" panose="020B0502040204020203" pitchFamily="34" charset="0"/>
            </a:endParaRPr>
          </a:p>
          <a:p>
            <a:pPr defTabSz="914225">
              <a:defRPr/>
            </a:pPr>
            <a:endParaRPr lang="en-US" sz="1273" b="1">
              <a:solidFill>
                <a:srgbClr val="353535"/>
              </a:solidFill>
              <a:latin typeface="Segoe UI" panose="020B0502040204020203" pitchFamily="34" charset="0"/>
              <a:ea typeface="Times New Roman" panose="02020603050405020304" pitchFamily="18" charset="0"/>
              <a:cs typeface="Segoe UI" panose="020B0502040204020203" pitchFamily="34" charset="0"/>
            </a:endParaRPr>
          </a:p>
        </p:txBody>
      </p:sp>
      <p:sp>
        <p:nvSpPr>
          <p:cNvPr id="39" name="Rectangle 38">
            <a:extLst>
              <a:ext uri="{FF2B5EF4-FFF2-40B4-BE49-F238E27FC236}">
                <a16:creationId xmlns:a16="http://schemas.microsoft.com/office/drawing/2014/main" id="{2AD195B2-E646-497D-9CD1-239E99B47044}"/>
              </a:ext>
            </a:extLst>
          </p:cNvPr>
          <p:cNvSpPr/>
          <p:nvPr/>
        </p:nvSpPr>
        <p:spPr>
          <a:xfrm>
            <a:off x="84009" y="2090196"/>
            <a:ext cx="2172076" cy="1070500"/>
          </a:xfrm>
          <a:prstGeom prst="rect">
            <a:avLst/>
          </a:prstGeom>
        </p:spPr>
        <p:txBody>
          <a:bodyPr wrap="square">
            <a:spAutoFit/>
          </a:bodyPr>
          <a:lstStyle/>
          <a:p>
            <a:pPr marL="182845" indent="-182845" defTabSz="914225">
              <a:buFont typeface="+mj-lt"/>
              <a:buAutoNum type="arabicPeriod"/>
              <a:defRPr/>
            </a:pPr>
            <a:r>
              <a:rPr lang="en-US" sz="1273" b="1">
                <a:solidFill>
                  <a:srgbClr val="353535"/>
                </a:solidFill>
                <a:latin typeface="Segoe UI" panose="020B0502040204020203" pitchFamily="34" charset="0"/>
                <a:ea typeface="Times New Roman" panose="02020603050405020304" pitchFamily="18" charset="0"/>
                <a:cs typeface="Segoe UI" panose="020B0502040204020203" pitchFamily="34" charset="0"/>
              </a:rPr>
              <a:t>Environment Factory</a:t>
            </a:r>
            <a:r>
              <a:rPr lang="en-US" sz="1273">
                <a:solidFill>
                  <a:srgbClr val="353535"/>
                </a:solidFill>
                <a:latin typeface="Segoe UI" panose="020B0502040204020203" pitchFamily="34" charset="0"/>
                <a:ea typeface="Times New Roman" panose="02020603050405020304" pitchFamily="18" charset="0"/>
                <a:cs typeface="Segoe UI" panose="020B0502040204020203" pitchFamily="34" charset="0"/>
              </a:rPr>
              <a:t>: Deploy and update cloud environments in a repeatable manner using composable artifacts</a:t>
            </a:r>
            <a:endParaRPr lang="en-US" sz="1273">
              <a:solidFill>
                <a:srgbClr val="353535"/>
              </a:solidFill>
              <a:latin typeface="Segoe UI" panose="020B0502040204020203" pitchFamily="34" charset="0"/>
              <a:ea typeface="Calibri" panose="020F0502020204030204"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72293351-10C8-4C79-98DB-1321FAB38498}"/>
              </a:ext>
            </a:extLst>
          </p:cNvPr>
          <p:cNvGrpSpPr/>
          <p:nvPr/>
        </p:nvGrpSpPr>
        <p:grpSpPr>
          <a:xfrm>
            <a:off x="3898889" y="1610686"/>
            <a:ext cx="3637583" cy="1999162"/>
            <a:chOff x="3613906" y="1610428"/>
            <a:chExt cx="3638099" cy="1999445"/>
          </a:xfrm>
        </p:grpSpPr>
        <p:grpSp>
          <p:nvGrpSpPr>
            <p:cNvPr id="19" name="Group 18">
              <a:extLst>
                <a:ext uri="{FF2B5EF4-FFF2-40B4-BE49-F238E27FC236}">
                  <a16:creationId xmlns:a16="http://schemas.microsoft.com/office/drawing/2014/main" id="{E528C79B-E40E-4C43-82DD-5F7AB3BFC710}"/>
                </a:ext>
              </a:extLst>
            </p:cNvPr>
            <p:cNvGrpSpPr/>
            <p:nvPr/>
          </p:nvGrpSpPr>
          <p:grpSpPr>
            <a:xfrm>
              <a:off x="3613906" y="1610428"/>
              <a:ext cx="3638099" cy="1999445"/>
              <a:chOff x="2627167" y="2333008"/>
              <a:chExt cx="3711051" cy="3142886"/>
            </a:xfrm>
          </p:grpSpPr>
          <p:sp>
            <p:nvSpPr>
              <p:cNvPr id="27" name="Double Brace 26">
                <a:extLst>
                  <a:ext uri="{FF2B5EF4-FFF2-40B4-BE49-F238E27FC236}">
                    <a16:creationId xmlns:a16="http://schemas.microsoft.com/office/drawing/2014/main" id="{132A0C2D-149D-470D-8733-B0CAF08DF789}"/>
                  </a:ext>
                </a:extLst>
              </p:cNvPr>
              <p:cNvSpPr/>
              <p:nvPr/>
            </p:nvSpPr>
            <p:spPr>
              <a:xfrm>
                <a:off x="2627167" y="2334849"/>
                <a:ext cx="3711051" cy="3141045"/>
              </a:xfrm>
              <a:prstGeom prst="bracePair">
                <a:avLst/>
              </a:prstGeom>
              <a:noFill/>
              <a:ln w="28575" cap="flat" cmpd="sng" algn="ctr">
                <a:solidFill>
                  <a:srgbClr val="505050"/>
                </a:solidFill>
                <a:prstDash val="solid"/>
              </a:ln>
              <a:effectLst/>
            </p:spPr>
            <p:txBody>
              <a:bodyPr rtlCol="0" anchor="ctr"/>
              <a:lstStyle/>
              <a:p>
                <a:pPr algn="ctr" defTabSz="896181">
                  <a:defRPr/>
                </a:pPr>
                <a:endParaRPr lang="nb-NO" sz="1729" kern="0">
                  <a:solidFill>
                    <a:srgbClr val="1A1A1A"/>
                  </a:solidFill>
                  <a:latin typeface="Segoe UI"/>
                </a:endParaRPr>
              </a:p>
            </p:txBody>
          </p:sp>
          <p:sp>
            <p:nvSpPr>
              <p:cNvPr id="24" name="Rectangle 23">
                <a:extLst>
                  <a:ext uri="{FF2B5EF4-FFF2-40B4-BE49-F238E27FC236}">
                    <a16:creationId xmlns:a16="http://schemas.microsoft.com/office/drawing/2014/main" id="{ED677177-FB10-4E19-A4ED-7F3A1BD0AE19}"/>
                  </a:ext>
                </a:extLst>
              </p:cNvPr>
              <p:cNvSpPr/>
              <p:nvPr/>
            </p:nvSpPr>
            <p:spPr bwMode="auto">
              <a:xfrm>
                <a:off x="4026424" y="2333008"/>
                <a:ext cx="890164" cy="240755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solidFill>
                      <a:srgbClr val="353535"/>
                    </a:solidFill>
                    <a:latin typeface="Segoe UI Semibold" panose="020B0702040204020203" pitchFamily="34" charset="0"/>
                    <a:cs typeface="Segoe UI Semibold" panose="020B0702040204020203" pitchFamily="34" charset="0"/>
                  </a:rPr>
                  <a:t>Role-based Access</a:t>
                </a:r>
              </a:p>
            </p:txBody>
          </p:sp>
          <p:sp>
            <p:nvSpPr>
              <p:cNvPr id="25" name="Rectangle 24">
                <a:extLst>
                  <a:ext uri="{FF2B5EF4-FFF2-40B4-BE49-F238E27FC236}">
                    <a16:creationId xmlns:a16="http://schemas.microsoft.com/office/drawing/2014/main" id="{5F14372D-1D66-4B9C-844D-83063297C2DC}"/>
                  </a:ext>
                </a:extLst>
              </p:cNvPr>
              <p:cNvSpPr/>
              <p:nvPr/>
            </p:nvSpPr>
            <p:spPr bwMode="auto">
              <a:xfrm>
                <a:off x="3091284" y="2333008"/>
                <a:ext cx="890164" cy="240755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solidFill>
                      <a:srgbClr val="353535"/>
                    </a:solidFill>
                    <a:latin typeface="Segoe UI Semibold" panose="020B0702040204020203" pitchFamily="34" charset="0"/>
                    <a:cs typeface="Segoe UI Semibold" panose="020B0702040204020203" pitchFamily="34" charset="0"/>
                  </a:rPr>
                  <a:t>Policy Definitions</a:t>
                </a:r>
              </a:p>
            </p:txBody>
          </p:sp>
          <p:sp>
            <p:nvSpPr>
              <p:cNvPr id="26" name="Rectangle 25">
                <a:extLst>
                  <a:ext uri="{FF2B5EF4-FFF2-40B4-BE49-F238E27FC236}">
                    <a16:creationId xmlns:a16="http://schemas.microsoft.com/office/drawing/2014/main" id="{B3F15FDE-7626-48E8-8C7B-4923CF13E8DA}"/>
                  </a:ext>
                </a:extLst>
              </p:cNvPr>
              <p:cNvSpPr/>
              <p:nvPr/>
            </p:nvSpPr>
            <p:spPr bwMode="auto">
              <a:xfrm>
                <a:off x="4984813" y="2333008"/>
                <a:ext cx="890164" cy="240755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solidFill>
                      <a:srgbClr val="353535"/>
                    </a:solidFill>
                    <a:latin typeface="Segoe UI Semibold" panose="020B0702040204020203" pitchFamily="34" charset="0"/>
                    <a:cs typeface="Segoe UI Semibold" panose="020B0702040204020203" pitchFamily="34" charset="0"/>
                  </a:rPr>
                  <a:t>ARM Templates</a:t>
                </a:r>
              </a:p>
            </p:txBody>
          </p:sp>
        </p:grpSp>
        <p:sp>
          <p:nvSpPr>
            <p:cNvPr id="40" name="Rectangle 39">
              <a:extLst>
                <a:ext uri="{FF2B5EF4-FFF2-40B4-BE49-F238E27FC236}">
                  <a16:creationId xmlns:a16="http://schemas.microsoft.com/office/drawing/2014/main" id="{DB852889-3D39-4A73-9E00-DBCA53F2C1CA}"/>
                </a:ext>
              </a:extLst>
            </p:cNvPr>
            <p:cNvSpPr/>
            <p:nvPr/>
          </p:nvSpPr>
          <p:spPr bwMode="auto">
            <a:xfrm rot="5400000">
              <a:off x="5343303" y="1901888"/>
              <a:ext cx="180139" cy="2728949"/>
            </a:xfrm>
            <a:prstGeom prst="rect">
              <a:avLst/>
            </a:prstGeom>
            <a:solidFill>
              <a:srgbClr val="00B0F0"/>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050">
                  <a:solidFill>
                    <a:srgbClr val="FFFFFF"/>
                  </a:solidFill>
                  <a:latin typeface="Segoe UI Semibold" panose="020B0702040204020203" pitchFamily="34" charset="0"/>
                  <a:cs typeface="Segoe UI Semibold" panose="020B0702040204020203" pitchFamily="34" charset="0"/>
                </a:rPr>
                <a:t>Management Groups</a:t>
              </a:r>
            </a:p>
          </p:txBody>
        </p:sp>
        <p:sp>
          <p:nvSpPr>
            <p:cNvPr id="41" name="Rectangle 40">
              <a:extLst>
                <a:ext uri="{FF2B5EF4-FFF2-40B4-BE49-F238E27FC236}">
                  <a16:creationId xmlns:a16="http://schemas.microsoft.com/office/drawing/2014/main" id="{01CEA414-0691-498D-AF5F-839E0CE30716}"/>
                </a:ext>
              </a:extLst>
            </p:cNvPr>
            <p:cNvSpPr/>
            <p:nvPr/>
          </p:nvSpPr>
          <p:spPr bwMode="auto">
            <a:xfrm rot="5400000">
              <a:off x="5343303" y="2112460"/>
              <a:ext cx="180139" cy="2728949"/>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050">
                  <a:solidFill>
                    <a:srgbClr val="353535"/>
                  </a:solidFill>
                  <a:latin typeface="Segoe UI Semibold" panose="020B0702040204020203" pitchFamily="34" charset="0"/>
                  <a:cs typeface="Segoe UI Semibold" panose="020B0702040204020203" pitchFamily="34" charset="0"/>
                </a:rPr>
                <a:t>Subscriptions</a:t>
              </a:r>
            </a:p>
          </p:txBody>
        </p:sp>
      </p:grpSp>
      <p:sp>
        <p:nvSpPr>
          <p:cNvPr id="42" name="Rectangle 41">
            <a:extLst>
              <a:ext uri="{FF2B5EF4-FFF2-40B4-BE49-F238E27FC236}">
                <a16:creationId xmlns:a16="http://schemas.microsoft.com/office/drawing/2014/main" id="{3B290280-47FC-4C5A-9C4C-33955C176F01}"/>
              </a:ext>
            </a:extLst>
          </p:cNvPr>
          <p:cNvSpPr/>
          <p:nvPr/>
        </p:nvSpPr>
        <p:spPr bwMode="auto">
          <a:xfrm>
            <a:off x="1910694" y="3788383"/>
            <a:ext cx="1689015" cy="107381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Blueprints</a:t>
            </a:r>
          </a:p>
        </p:txBody>
      </p:sp>
      <p:cxnSp>
        <p:nvCxnSpPr>
          <p:cNvPr id="43" name="Straight Arrow Connector 42">
            <a:extLst>
              <a:ext uri="{FF2B5EF4-FFF2-40B4-BE49-F238E27FC236}">
                <a16:creationId xmlns:a16="http://schemas.microsoft.com/office/drawing/2014/main" id="{A42299B7-5390-4814-AC18-6833367E0BC4}"/>
              </a:ext>
            </a:extLst>
          </p:cNvPr>
          <p:cNvCxnSpPr>
            <a:cxnSpLocks/>
          </p:cNvCxnSpPr>
          <p:nvPr/>
        </p:nvCxnSpPr>
        <p:spPr>
          <a:xfrm>
            <a:off x="2879481" y="2631786"/>
            <a:ext cx="0" cy="1109134"/>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AF2DE13-5389-4F2C-A250-60DD729DA77A}"/>
              </a:ext>
            </a:extLst>
          </p:cNvPr>
          <p:cNvCxnSpPr>
            <a:cxnSpLocks/>
          </p:cNvCxnSpPr>
          <p:nvPr/>
        </p:nvCxnSpPr>
        <p:spPr>
          <a:xfrm>
            <a:off x="2870658" y="2599900"/>
            <a:ext cx="961705"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48714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10.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E Azure 2018">
  <a:themeElements>
    <a:clrScheme name="Azure 2018">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Read-Only]" id="{50EABD6B-5AA7-41F8-8208-02F93D083B66}" vid="{98CA0642-B885-452C-B533-0D85146AF589}"/>
    </a:ext>
  </a:extLst>
</a:theme>
</file>

<file path=ppt/theme/theme4.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5.xml><?xml version="1.0" encoding="utf-8"?>
<a:theme xmlns:a="http://schemas.openxmlformats.org/drawingml/2006/main" name="2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ule_Template.potx" id="{D19ED5EF-C073-4FD2-AAB8-A9AEB3365B20}" vid="{3411C75C-92A6-4FA1-B008-8910363F2F3B}"/>
    </a:ext>
  </a:extLst>
</a:theme>
</file>

<file path=ppt/theme/theme6.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7.xml><?xml version="1.0" encoding="utf-8"?>
<a:theme xmlns:a="http://schemas.openxmlformats.org/drawingml/2006/main" name="1_Services4x3">
  <a:themeElements>
    <a:clrScheme name="Custom 1">
      <a:dk1>
        <a:srgbClr val="000000"/>
      </a:dk1>
      <a:lt1>
        <a:sysClr val="window" lastClr="FFFFFF"/>
      </a:lt1>
      <a:dk2>
        <a:srgbClr val="002050"/>
      </a:dk2>
      <a:lt2>
        <a:srgbClr val="FFFFFF"/>
      </a:lt2>
      <a:accent1>
        <a:srgbClr val="0A5BBA"/>
      </a:accent1>
      <a:accent2>
        <a:srgbClr val="15AEEF"/>
      </a:accent2>
      <a:accent3>
        <a:srgbClr val="0E715F"/>
      </a:accent3>
      <a:accent4>
        <a:srgbClr val="129038"/>
      </a:accent4>
      <a:accent5>
        <a:srgbClr val="0C6126"/>
      </a:accent5>
      <a:accent6>
        <a:srgbClr val="6EB005"/>
      </a:accent6>
      <a:hlink>
        <a:srgbClr val="540F67"/>
      </a:hlink>
      <a:folHlink>
        <a:srgbClr val="883884"/>
      </a:folHlink>
    </a:clrScheme>
    <a:fontScheme name="Segoe Regular Semibold">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SD_Presentation_Template_Technology-Lesson_Title_v1.2.pptx" id="{262DFB4E-86F5-4AD6-A1D0-B60CF63AAE25}" vid="{F5E3D30A-E5C3-453A-B713-BF3585143B4A}"/>
    </a:ext>
  </a:extLst>
</a:theme>
</file>

<file path=ppt/theme/theme8.xml><?xml version="1.0" encoding="utf-8"?>
<a:theme xmlns:a="http://schemas.openxmlformats.org/drawingml/2006/main" name="1_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9.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805CA1546A9EF4D874C41813FBCFE77" ma:contentTypeVersion="0" ma:contentTypeDescription="Create a new document." ma:contentTypeScope="" ma:versionID="c9aa000eea19acce3b3ed41d1e1eb400">
  <xsd:schema xmlns:xsd="http://www.w3.org/2001/XMLSchema" xmlns:xs="http://www.w3.org/2001/XMLSchema" xmlns:p="http://schemas.microsoft.com/office/2006/metadata/properties" targetNamespace="http://schemas.microsoft.com/office/2006/metadata/properties" ma:root="true" ma:fieldsID="28e93d0e610ade8792d1bdc0e02464c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53636F2-375E-4C2F-B381-7CE0A49E1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B9708E53-00E2-4D63-A42A-C283FDDA7689}">
  <ds:schemaRefs>
    <ds:schemaRef ds:uri="http://schemas.microsoft.com/sharepoint/v3/contenttype/forms"/>
  </ds:schemaRefs>
</ds:datastoreItem>
</file>

<file path=customXml/itemProps3.xml><?xml version="1.0" encoding="utf-8"?>
<ds:datastoreItem xmlns:ds="http://schemas.openxmlformats.org/officeDocument/2006/customXml" ds:itemID="{D6DC45E8-047B-402C-B2BB-472F0072F98B}">
  <ds:schemaRefs>
    <ds:schemaRef ds:uri="http://www.w3.org/XML/1998/namespace"/>
    <ds:schemaRef ds:uri="http://purl.org/dc/dcmitype/"/>
    <ds:schemaRef ds:uri="3b9b3575-773f-4f44-bdb4-af0b9d75fdc8"/>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schemas.microsoft.com/sharepoint/v3"/>
    <ds:schemaRef ds:uri="0e35ab2a-0bad-4e08-afd1-ec907182e1d5"/>
    <ds:schemaRef ds:uri="http://purl.org/dc/terms/"/>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415</TotalTime>
  <Words>6340</Words>
  <Application>Microsoft Office PowerPoint</Application>
  <PresentationFormat>Widescreen</PresentationFormat>
  <Paragraphs>818</Paragraphs>
  <Slides>61</Slides>
  <Notes>38</Notes>
  <HiddenSlides>3</HiddenSlides>
  <MMClips>0</MMClips>
  <ScaleCrop>false</ScaleCrop>
  <HeadingPairs>
    <vt:vector size="8" baseType="variant">
      <vt:variant>
        <vt:lpstr>Fonts Used</vt:lpstr>
      </vt:variant>
      <vt:variant>
        <vt:i4>16</vt:i4>
      </vt:variant>
      <vt:variant>
        <vt:lpstr>Theme</vt:lpstr>
      </vt:variant>
      <vt:variant>
        <vt:i4>10</vt:i4>
      </vt:variant>
      <vt:variant>
        <vt:lpstr>Embedded OLE Servers</vt:lpstr>
      </vt:variant>
      <vt:variant>
        <vt:i4>1</vt:i4>
      </vt:variant>
      <vt:variant>
        <vt:lpstr>Slide Titles</vt:lpstr>
      </vt:variant>
      <vt:variant>
        <vt:i4>61</vt:i4>
      </vt:variant>
    </vt:vector>
  </HeadingPairs>
  <TitlesOfParts>
    <vt:vector size="88" baseType="lpstr">
      <vt:lpstr>Arial</vt:lpstr>
      <vt:lpstr>Calibri</vt:lpstr>
      <vt:lpstr>Calibri Light</vt:lpstr>
      <vt:lpstr>Consolas</vt:lpstr>
      <vt:lpstr>Courier New</vt:lpstr>
      <vt:lpstr>Segoe Pro Light</vt:lpstr>
      <vt:lpstr>Segoe Semibold</vt:lpstr>
      <vt:lpstr>Segoe UI</vt:lpstr>
      <vt:lpstr>Segoe UI Light</vt:lpstr>
      <vt:lpstr>Segoe UI Semibold</vt:lpstr>
      <vt:lpstr>Segoe UI Semibold (Headings)</vt:lpstr>
      <vt:lpstr>Segoe UI Semilight</vt:lpstr>
      <vt:lpstr>Times New Roman</vt:lpstr>
      <vt:lpstr>Trebuchet MS</vt:lpstr>
      <vt:lpstr>Wingdings</vt:lpstr>
      <vt:lpstr>Wingdings 3</vt:lpstr>
      <vt:lpstr>1_5-50203_Microsoft_Ignite_Template</vt:lpstr>
      <vt:lpstr>C+E Azure 2018</vt:lpstr>
      <vt:lpstr>5-50091_TR24_BO_CT_Template</vt:lpstr>
      <vt:lpstr>5-50195_Microsoft_Build_Template</vt:lpstr>
      <vt:lpstr>2_WHITE TEMPLATE</vt:lpstr>
      <vt:lpstr>1_WHITE TEMPLATE</vt:lpstr>
      <vt:lpstr>1_Services4x3</vt:lpstr>
      <vt:lpstr>1_5-50195_Microsoft_Build_Template</vt:lpstr>
      <vt:lpstr>Facet</vt:lpstr>
      <vt:lpstr>1_White Template</vt:lpstr>
      <vt:lpstr>think-cell Slide</vt:lpstr>
      <vt:lpstr>Azure Governance</vt:lpstr>
      <vt:lpstr>Azure Governance Workshop - Agenda</vt:lpstr>
      <vt:lpstr>Logistics</vt:lpstr>
      <vt:lpstr>Introductions</vt:lpstr>
      <vt:lpstr>Why is Governance needed?</vt:lpstr>
      <vt:lpstr>Traditional Approach to Control</vt:lpstr>
      <vt:lpstr>Speed + Control</vt:lpstr>
      <vt:lpstr>Governance for the cloud </vt:lpstr>
      <vt:lpstr>Azure Governance Architecture</vt:lpstr>
      <vt:lpstr>aka.ms/GovernanceDocs -or- docs.microsoft.com/azure/governance</vt:lpstr>
      <vt:lpstr>Introducing Azure Management Groups</vt:lpstr>
      <vt:lpstr>Applying Governance</vt:lpstr>
      <vt:lpstr>Management Groups to organize subscriptions </vt:lpstr>
      <vt:lpstr>Azure Role-Based Access Control (RBAC)</vt:lpstr>
      <vt:lpstr>Resource Lock</vt:lpstr>
      <vt:lpstr>Azure Management Groups &amp; RBAC Demo</vt:lpstr>
      <vt:lpstr>Azure Management Groups &amp; RBAC Challenge</vt:lpstr>
      <vt:lpstr>Azure Policy</vt:lpstr>
      <vt:lpstr>Azure Policy</vt:lpstr>
      <vt:lpstr>Azure Policy</vt:lpstr>
      <vt:lpstr>Azure Policy</vt:lpstr>
      <vt:lpstr>Policy Language</vt:lpstr>
      <vt:lpstr>Policy definition</vt:lpstr>
      <vt:lpstr>Enforce naming convention</vt:lpstr>
      <vt:lpstr>Enforce VM SKUs of basic A series</vt:lpstr>
      <vt:lpstr>Enforce VM SKUs using parameters</vt:lpstr>
      <vt:lpstr>PowerPoint Presentation</vt:lpstr>
      <vt:lpstr>Azure Policy Best Practices</vt:lpstr>
      <vt:lpstr>Policy Initiatives</vt:lpstr>
      <vt:lpstr>PowerPoint Presentation</vt:lpstr>
      <vt:lpstr>Azure Policy Demo</vt:lpstr>
      <vt:lpstr>Azure Policy Challenge</vt:lpstr>
      <vt:lpstr>PowerPoint Presentation</vt:lpstr>
      <vt:lpstr>Introducing Azure Blueprints solution</vt:lpstr>
      <vt:lpstr>Azure Blueprints</vt:lpstr>
      <vt:lpstr>How it works</vt:lpstr>
      <vt:lpstr>Customer requested scenarios </vt:lpstr>
      <vt:lpstr>PowerPoint Presentation</vt:lpstr>
      <vt:lpstr>Keys to accountability</vt:lpstr>
      <vt:lpstr>Azure Cost Management Built into Azure</vt:lpstr>
      <vt:lpstr>Continuous cost optimization process </vt:lpstr>
      <vt:lpstr>Bring the best together in Azure Portal</vt:lpstr>
      <vt:lpstr>Cost Analysis</vt:lpstr>
      <vt:lpstr>Exports data to your storage account</vt:lpstr>
      <vt:lpstr>Power BI Content Pack</vt:lpstr>
      <vt:lpstr>Cost Management support for Cross Cloud - AWS</vt:lpstr>
      <vt:lpstr>Tags add context for cost analysis</vt:lpstr>
      <vt:lpstr>Budgets for monitoring and notifications </vt:lpstr>
      <vt:lpstr>Cost optimization is a key to cloud success</vt:lpstr>
      <vt:lpstr>Azure Advisor provides  optimization recommendations</vt:lpstr>
      <vt:lpstr>PowerPoint Presentation</vt:lpstr>
      <vt:lpstr>PowerPoint Presentation</vt:lpstr>
      <vt:lpstr>PowerPoint Presentation</vt:lpstr>
      <vt:lpstr>PowerPoint Presentation</vt:lpstr>
      <vt:lpstr>Reinvest your savings</vt:lpstr>
      <vt:lpstr>Get started today! </vt:lpstr>
      <vt:lpstr>Where to go for  more information</vt:lpstr>
      <vt:lpstr>Azure Resource Graph </vt:lpstr>
      <vt:lpstr>PowerPoint Presentation</vt:lpstr>
      <vt:lpstr>Azure Governance Practice Building</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Governance</dc:title>
  <dc:creator>Farida Bharmal</dc:creator>
  <cp:lastModifiedBy>Martin Modin</cp:lastModifiedBy>
  <cp:revision>17</cp:revision>
  <dcterms:created xsi:type="dcterms:W3CDTF">2019-05-10T10:01:57Z</dcterms:created>
  <dcterms:modified xsi:type="dcterms:W3CDTF">2019-12-11T14:19:23Z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faridap@microsoft.com</vt:lpwstr>
  </property>
  <property fmtid="{D5CDD505-2E9C-101B-9397-08002B2CF9AE}" pid="5" name="MSIP_Label_f42aa342-8706-4288-bd11-ebb85995028c_SetDate">
    <vt:lpwstr>2019-05-10T10:02:16.1709416Z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76d0e3a6-1d7a-4461-bcea-48c668579794</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